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68" r:id="rId3"/>
  </p:sldMasterIdLst>
  <p:notesMasterIdLst>
    <p:notesMasterId r:id="rId71"/>
  </p:notesMasterIdLst>
  <p:sldIdLst>
    <p:sldId id="256" r:id="rId4"/>
    <p:sldId id="257" r:id="rId5"/>
    <p:sldId id="258" r:id="rId6"/>
    <p:sldId id="259" r:id="rId7"/>
    <p:sldId id="8143" r:id="rId8"/>
    <p:sldId id="269" r:id="rId9"/>
    <p:sldId id="8109" r:id="rId10"/>
    <p:sldId id="8111" r:id="rId11"/>
    <p:sldId id="321" r:id="rId12"/>
    <p:sldId id="8116" r:id="rId13"/>
    <p:sldId id="8144" r:id="rId14"/>
    <p:sldId id="8117" r:id="rId15"/>
    <p:sldId id="279" r:id="rId16"/>
    <p:sldId id="8138" r:id="rId17"/>
    <p:sldId id="8121" r:id="rId18"/>
    <p:sldId id="8139" r:id="rId19"/>
    <p:sldId id="8145" r:id="rId20"/>
    <p:sldId id="323" r:id="rId21"/>
    <p:sldId id="328" r:id="rId22"/>
    <p:sldId id="8119" r:id="rId23"/>
    <p:sldId id="313" r:id="rId24"/>
    <p:sldId id="335" r:id="rId25"/>
    <p:sldId id="341" r:id="rId26"/>
    <p:sldId id="312" r:id="rId27"/>
    <p:sldId id="324" r:id="rId28"/>
    <p:sldId id="8118" r:id="rId29"/>
    <p:sldId id="8135" r:id="rId30"/>
    <p:sldId id="8120" r:id="rId31"/>
    <p:sldId id="8140" r:id="rId32"/>
    <p:sldId id="8124" r:id="rId33"/>
    <p:sldId id="342" r:id="rId34"/>
    <p:sldId id="8146" r:id="rId35"/>
    <p:sldId id="8142" r:id="rId36"/>
    <p:sldId id="8132" r:id="rId37"/>
    <p:sldId id="8133" r:id="rId38"/>
    <p:sldId id="8125" r:id="rId39"/>
    <p:sldId id="8141" r:id="rId40"/>
    <p:sldId id="8122" r:id="rId41"/>
    <p:sldId id="8153" r:id="rId42"/>
    <p:sldId id="8152" r:id="rId43"/>
    <p:sldId id="273" r:id="rId44"/>
    <p:sldId id="282" r:id="rId45"/>
    <p:sldId id="275" r:id="rId46"/>
    <p:sldId id="283" r:id="rId47"/>
    <p:sldId id="276" r:id="rId48"/>
    <p:sldId id="8159" r:id="rId49"/>
    <p:sldId id="284" r:id="rId50"/>
    <p:sldId id="277" r:id="rId51"/>
    <p:sldId id="285" r:id="rId52"/>
    <p:sldId id="8127" r:id="rId53"/>
    <p:sldId id="8151" r:id="rId54"/>
    <p:sldId id="8136" r:id="rId55"/>
    <p:sldId id="8123" r:id="rId56"/>
    <p:sldId id="8147" r:id="rId57"/>
    <p:sldId id="8150" r:id="rId58"/>
    <p:sldId id="8164" r:id="rId59"/>
    <p:sldId id="8149" r:id="rId60"/>
    <p:sldId id="329" r:id="rId61"/>
    <p:sldId id="332" r:id="rId62"/>
    <p:sldId id="8165" r:id="rId63"/>
    <p:sldId id="8166" r:id="rId64"/>
    <p:sldId id="345" r:id="rId65"/>
    <p:sldId id="331" r:id="rId66"/>
    <p:sldId id="266" r:id="rId67"/>
    <p:sldId id="263" r:id="rId68"/>
    <p:sldId id="264" r:id="rId69"/>
    <p:sldId id="265" r:id="rId7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00D11E-E884-4F67-A326-B7B75B4BF5A6}">
          <p14:sldIdLst>
            <p14:sldId id="256"/>
          </p14:sldIdLst>
        </p14:section>
        <p14:section name="Day 1" id="{A359F0EE-F664-4AF5-8785-58CC5927625B}">
          <p14:sldIdLst>
            <p14:sldId id="257"/>
            <p14:sldId id="258"/>
            <p14:sldId id="259"/>
            <p14:sldId id="8143"/>
            <p14:sldId id="269"/>
            <p14:sldId id="8109"/>
            <p14:sldId id="8111"/>
            <p14:sldId id="321"/>
            <p14:sldId id="8116"/>
            <p14:sldId id="8144"/>
            <p14:sldId id="8117"/>
            <p14:sldId id="279"/>
            <p14:sldId id="8138"/>
            <p14:sldId id="8121"/>
            <p14:sldId id="8139"/>
            <p14:sldId id="8145"/>
            <p14:sldId id="323"/>
            <p14:sldId id="328"/>
            <p14:sldId id="8119"/>
            <p14:sldId id="313"/>
            <p14:sldId id="335"/>
            <p14:sldId id="341"/>
            <p14:sldId id="312"/>
            <p14:sldId id="324"/>
            <p14:sldId id="8118"/>
            <p14:sldId id="8135"/>
            <p14:sldId id="8120"/>
            <p14:sldId id="8140"/>
            <p14:sldId id="8124"/>
            <p14:sldId id="342"/>
            <p14:sldId id="8146"/>
            <p14:sldId id="8142"/>
            <p14:sldId id="8132"/>
            <p14:sldId id="8133"/>
            <p14:sldId id="8125"/>
            <p14:sldId id="8141"/>
            <p14:sldId id="8122"/>
            <p14:sldId id="8153"/>
            <p14:sldId id="8152"/>
            <p14:sldId id="273"/>
            <p14:sldId id="282"/>
            <p14:sldId id="275"/>
            <p14:sldId id="283"/>
            <p14:sldId id="276"/>
            <p14:sldId id="8159"/>
            <p14:sldId id="284"/>
            <p14:sldId id="277"/>
            <p14:sldId id="285"/>
            <p14:sldId id="8127"/>
            <p14:sldId id="8151"/>
            <p14:sldId id="8136"/>
            <p14:sldId id="8123"/>
            <p14:sldId id="8147"/>
            <p14:sldId id="8150"/>
            <p14:sldId id="8164"/>
            <p14:sldId id="8149"/>
            <p14:sldId id="329"/>
            <p14:sldId id="332"/>
            <p14:sldId id="8165"/>
            <p14:sldId id="8166"/>
            <p14:sldId id="345"/>
            <p14:sldId id="331"/>
            <p14:sldId id="266"/>
          </p14:sldIdLst>
        </p14:section>
        <p14:section name="Day 2" id="{FE2617EB-8626-445D-BEF8-93214B40A2C4}">
          <p14:sldIdLst>
            <p14:sldId id="263"/>
          </p14:sldIdLst>
        </p14:section>
        <p14:section name="Day 3" id="{A631F65E-E699-4F5D-B278-040EBA50207E}">
          <p14:sldIdLst>
            <p14:sldId id="264"/>
          </p14:sldIdLst>
        </p14:section>
        <p14:section name="Day 4" id="{421F56AB-D225-48C9-B856-8FC04FC65DAD}">
          <p14:sldIdLst>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73744-28CE-42C1-9F8B-82633C73298B}"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nl-NL"/>
        </a:p>
      </dgm:t>
    </dgm:pt>
    <dgm:pt modelId="{BB39C408-5899-4C1B-874C-B813E9D8996A}">
      <dgm:prSet phldrT="[Tekst]"/>
      <dgm:spPr>
        <a:solidFill>
          <a:srgbClr val="006600"/>
        </a:solidFill>
      </dgm:spPr>
      <dgm:t>
        <a:bodyPr/>
        <a:lstStyle/>
        <a:p>
          <a:r>
            <a:rPr lang="en-GB" dirty="0"/>
            <a:t>Mission</a:t>
          </a:r>
          <a:endParaRPr lang="nl-NL" dirty="0"/>
        </a:p>
      </dgm:t>
    </dgm:pt>
    <dgm:pt modelId="{485623DD-D1C1-4093-A86B-C7B9D6EC8FAF}" type="parTrans" cxnId="{2BF158DF-38D0-4B8B-940D-96E450EEF389}">
      <dgm:prSet/>
      <dgm:spPr/>
      <dgm:t>
        <a:bodyPr/>
        <a:lstStyle/>
        <a:p>
          <a:endParaRPr lang="nl-NL"/>
        </a:p>
      </dgm:t>
    </dgm:pt>
    <dgm:pt modelId="{5D4EBF5F-8E0B-4E54-8E37-02364301D369}" type="sibTrans" cxnId="{2BF158DF-38D0-4B8B-940D-96E450EEF389}">
      <dgm:prSet/>
      <dgm:spPr>
        <a:solidFill>
          <a:schemeClr val="accent2"/>
        </a:solidFill>
        <a:ln w="38100">
          <a:solidFill>
            <a:srgbClr val="006600"/>
          </a:solidFill>
        </a:ln>
      </dgm:spPr>
      <dgm:t>
        <a:bodyPr/>
        <a:lstStyle/>
        <a:p>
          <a:endParaRPr lang="nl-NL"/>
        </a:p>
      </dgm:t>
    </dgm:pt>
    <dgm:pt modelId="{EA9AA54C-0584-40C2-9066-D605E61EF670}">
      <dgm:prSet phldrT="[Tekst]"/>
      <dgm:spPr>
        <a:solidFill>
          <a:schemeClr val="tx1">
            <a:lumMod val="85000"/>
            <a:lumOff val="15000"/>
          </a:schemeClr>
        </a:solidFill>
      </dgm:spPr>
      <dgm:t>
        <a:bodyPr/>
        <a:lstStyle/>
        <a:p>
          <a:r>
            <a:rPr lang="en-GB" dirty="0"/>
            <a:t>Strategy</a:t>
          </a:r>
          <a:endParaRPr lang="nl-NL" dirty="0"/>
        </a:p>
      </dgm:t>
    </dgm:pt>
    <dgm:pt modelId="{4BC9296B-F29B-4050-B23C-9EC7CD77A297}" type="parTrans" cxnId="{6F685E41-9E6E-4549-9386-BC961A460EE8}">
      <dgm:prSet/>
      <dgm:spPr/>
      <dgm:t>
        <a:bodyPr/>
        <a:lstStyle/>
        <a:p>
          <a:endParaRPr lang="nl-NL"/>
        </a:p>
      </dgm:t>
    </dgm:pt>
    <dgm:pt modelId="{B0973BCC-31A6-483B-B8E7-4FC0A74ABACA}" type="sibTrans" cxnId="{6F685E41-9E6E-4549-9386-BC961A460EE8}">
      <dgm:prSet/>
      <dgm:spPr>
        <a:ln w="38100">
          <a:solidFill>
            <a:schemeClr val="tx1">
              <a:lumMod val="85000"/>
              <a:lumOff val="15000"/>
            </a:schemeClr>
          </a:solidFill>
        </a:ln>
      </dgm:spPr>
      <dgm:t>
        <a:bodyPr/>
        <a:lstStyle/>
        <a:p>
          <a:endParaRPr lang="nl-NL"/>
        </a:p>
      </dgm:t>
    </dgm:pt>
    <dgm:pt modelId="{78ADE4DC-92F4-46BA-B292-5892AE75ECD4}">
      <dgm:prSet phldrT="[Tekst]"/>
      <dgm:spPr>
        <a:solidFill>
          <a:srgbClr val="820000"/>
        </a:solidFill>
      </dgm:spPr>
      <dgm:t>
        <a:bodyPr/>
        <a:lstStyle/>
        <a:p>
          <a:r>
            <a:rPr lang="en-GB" dirty="0"/>
            <a:t>Implementation</a:t>
          </a:r>
          <a:endParaRPr lang="nl-NL" dirty="0"/>
        </a:p>
      </dgm:t>
    </dgm:pt>
    <dgm:pt modelId="{A3298FB1-3436-47DC-9D41-2B2795C062BB}" type="parTrans" cxnId="{3D91ADAE-C81F-480C-A47C-F977F328B5A6}">
      <dgm:prSet/>
      <dgm:spPr/>
      <dgm:t>
        <a:bodyPr/>
        <a:lstStyle/>
        <a:p>
          <a:endParaRPr lang="nl-NL"/>
        </a:p>
      </dgm:t>
    </dgm:pt>
    <dgm:pt modelId="{BF0D142F-00A8-4A84-BED1-7FC0E2B9205E}" type="sibTrans" cxnId="{3D91ADAE-C81F-480C-A47C-F977F328B5A6}">
      <dgm:prSet/>
      <dgm:spPr>
        <a:ln w="38100">
          <a:solidFill>
            <a:srgbClr val="820000"/>
          </a:solidFill>
        </a:ln>
      </dgm:spPr>
      <dgm:t>
        <a:bodyPr/>
        <a:lstStyle/>
        <a:p>
          <a:endParaRPr lang="nl-NL"/>
        </a:p>
      </dgm:t>
    </dgm:pt>
    <dgm:pt modelId="{6F299882-0AF5-4FC2-821E-B3D402F2BE55}">
      <dgm:prSet phldrT="[Tekst]"/>
      <dgm:spPr>
        <a:solidFill>
          <a:srgbClr val="002060"/>
        </a:solidFill>
      </dgm:spPr>
      <dgm:t>
        <a:bodyPr/>
        <a:lstStyle/>
        <a:p>
          <a:r>
            <a:rPr lang="en-GB" dirty="0"/>
            <a:t>Evaluation</a:t>
          </a:r>
          <a:endParaRPr lang="nl-NL" dirty="0"/>
        </a:p>
      </dgm:t>
    </dgm:pt>
    <dgm:pt modelId="{F17ECB4C-D15B-4552-BFD4-5FB9741A1E90}" type="parTrans" cxnId="{C3F4838E-34C9-4450-A142-03B011692781}">
      <dgm:prSet/>
      <dgm:spPr/>
      <dgm:t>
        <a:bodyPr/>
        <a:lstStyle/>
        <a:p>
          <a:endParaRPr lang="nl-NL"/>
        </a:p>
      </dgm:t>
    </dgm:pt>
    <dgm:pt modelId="{84B2D4B8-EB9F-406C-987E-3DB540C204FC}" type="sibTrans" cxnId="{C3F4838E-34C9-4450-A142-03B011692781}">
      <dgm:prSet/>
      <dgm:spPr>
        <a:ln w="38100">
          <a:solidFill>
            <a:srgbClr val="002060"/>
          </a:solidFill>
        </a:ln>
      </dgm:spPr>
      <dgm:t>
        <a:bodyPr/>
        <a:lstStyle/>
        <a:p>
          <a:endParaRPr lang="nl-NL"/>
        </a:p>
      </dgm:t>
    </dgm:pt>
    <dgm:pt modelId="{D6978573-4066-4D63-916A-3ED0E43DB3E7}" type="pres">
      <dgm:prSet presAssocID="{38073744-28CE-42C1-9F8B-82633C73298B}" presName="cycle" presStyleCnt="0">
        <dgm:presLayoutVars>
          <dgm:dir/>
          <dgm:resizeHandles val="exact"/>
        </dgm:presLayoutVars>
      </dgm:prSet>
      <dgm:spPr/>
    </dgm:pt>
    <dgm:pt modelId="{90B35997-D328-4035-BCFE-F172802772BC}" type="pres">
      <dgm:prSet presAssocID="{BB39C408-5899-4C1B-874C-B813E9D8996A}" presName="node" presStyleLbl="node1" presStyleIdx="0" presStyleCnt="4" custScaleX="123594">
        <dgm:presLayoutVars>
          <dgm:bulletEnabled val="1"/>
        </dgm:presLayoutVars>
      </dgm:prSet>
      <dgm:spPr>
        <a:prstGeom prst="roundRect">
          <a:avLst/>
        </a:prstGeom>
      </dgm:spPr>
    </dgm:pt>
    <dgm:pt modelId="{DEBBC71C-EF48-42E9-99E5-584FDDE65708}" type="pres">
      <dgm:prSet presAssocID="{BB39C408-5899-4C1B-874C-B813E9D8996A}" presName="spNode" presStyleCnt="0"/>
      <dgm:spPr/>
    </dgm:pt>
    <dgm:pt modelId="{AF1A93B0-D6CE-4388-A882-BA341CBD3E9C}" type="pres">
      <dgm:prSet presAssocID="{5D4EBF5F-8E0B-4E54-8E37-02364301D369}" presName="sibTrans" presStyleLbl="sibTrans1D1" presStyleIdx="0" presStyleCnt="4"/>
      <dgm:spPr/>
    </dgm:pt>
    <dgm:pt modelId="{1026B4C6-7A75-4CEB-9DB6-60CAAF334B59}" type="pres">
      <dgm:prSet presAssocID="{EA9AA54C-0584-40C2-9066-D605E61EF670}" presName="node" presStyleLbl="node1" presStyleIdx="1" presStyleCnt="4" custScaleX="123594" custRadScaleRad="101316" custRadScaleInc="3933">
        <dgm:presLayoutVars>
          <dgm:bulletEnabled val="1"/>
        </dgm:presLayoutVars>
      </dgm:prSet>
      <dgm:spPr/>
    </dgm:pt>
    <dgm:pt modelId="{5ECEF75B-9D24-46E0-AC0E-4940CCEAB24A}" type="pres">
      <dgm:prSet presAssocID="{EA9AA54C-0584-40C2-9066-D605E61EF670}" presName="spNode" presStyleCnt="0"/>
      <dgm:spPr/>
    </dgm:pt>
    <dgm:pt modelId="{917F359D-CAC2-4488-8811-FDFBFFF6A0BC}" type="pres">
      <dgm:prSet presAssocID="{B0973BCC-31A6-483B-B8E7-4FC0A74ABACA}" presName="sibTrans" presStyleLbl="sibTrans1D1" presStyleIdx="1" presStyleCnt="4"/>
      <dgm:spPr/>
    </dgm:pt>
    <dgm:pt modelId="{9AA1EABA-0A16-425E-8B2E-7D914B800464}" type="pres">
      <dgm:prSet presAssocID="{78ADE4DC-92F4-46BA-B292-5892AE75ECD4}" presName="node" presStyleLbl="node1" presStyleIdx="2" presStyleCnt="4" custScaleX="123594">
        <dgm:presLayoutVars>
          <dgm:bulletEnabled val="1"/>
        </dgm:presLayoutVars>
      </dgm:prSet>
      <dgm:spPr/>
    </dgm:pt>
    <dgm:pt modelId="{A7ED6474-E7C0-4C93-8B24-6FFB03192260}" type="pres">
      <dgm:prSet presAssocID="{78ADE4DC-92F4-46BA-B292-5892AE75ECD4}" presName="spNode" presStyleCnt="0"/>
      <dgm:spPr/>
    </dgm:pt>
    <dgm:pt modelId="{819AF279-8321-406E-8174-C11369805FCF}" type="pres">
      <dgm:prSet presAssocID="{BF0D142F-00A8-4A84-BED1-7FC0E2B9205E}" presName="sibTrans" presStyleLbl="sibTrans1D1" presStyleIdx="2" presStyleCnt="4"/>
      <dgm:spPr/>
    </dgm:pt>
    <dgm:pt modelId="{9DF90CE7-79A4-4602-BBF3-BAEAEFFF81CB}" type="pres">
      <dgm:prSet presAssocID="{6F299882-0AF5-4FC2-821E-B3D402F2BE55}" presName="node" presStyleLbl="node1" presStyleIdx="3" presStyleCnt="4" custScaleX="123594" custRadScaleRad="100022" custRadScaleInc="-3984">
        <dgm:presLayoutVars>
          <dgm:bulletEnabled val="1"/>
        </dgm:presLayoutVars>
      </dgm:prSet>
      <dgm:spPr/>
    </dgm:pt>
    <dgm:pt modelId="{DF2B30B5-D608-4372-A6BD-2EF1C88DA06B}" type="pres">
      <dgm:prSet presAssocID="{6F299882-0AF5-4FC2-821E-B3D402F2BE55}" presName="spNode" presStyleCnt="0"/>
      <dgm:spPr/>
    </dgm:pt>
    <dgm:pt modelId="{73E7092E-984B-4BF7-83CF-8AE926A7F097}" type="pres">
      <dgm:prSet presAssocID="{84B2D4B8-EB9F-406C-987E-3DB540C204FC}" presName="sibTrans" presStyleLbl="sibTrans1D1" presStyleIdx="3" presStyleCnt="4"/>
      <dgm:spPr/>
    </dgm:pt>
  </dgm:ptLst>
  <dgm:cxnLst>
    <dgm:cxn modelId="{A2DB0B11-34FB-4E72-93D1-56F0F3308945}" type="presOf" srcId="{5D4EBF5F-8E0B-4E54-8E37-02364301D369}" destId="{AF1A93B0-D6CE-4388-A882-BA341CBD3E9C}" srcOrd="0" destOrd="0" presId="urn:microsoft.com/office/officeart/2005/8/layout/cycle5"/>
    <dgm:cxn modelId="{626E0915-C25B-422E-8195-A112C8C3EDB9}" type="presOf" srcId="{38073744-28CE-42C1-9F8B-82633C73298B}" destId="{D6978573-4066-4D63-916A-3ED0E43DB3E7}" srcOrd="0" destOrd="0" presId="urn:microsoft.com/office/officeart/2005/8/layout/cycle5"/>
    <dgm:cxn modelId="{6F685E41-9E6E-4549-9386-BC961A460EE8}" srcId="{38073744-28CE-42C1-9F8B-82633C73298B}" destId="{EA9AA54C-0584-40C2-9066-D605E61EF670}" srcOrd="1" destOrd="0" parTransId="{4BC9296B-F29B-4050-B23C-9EC7CD77A297}" sibTransId="{B0973BCC-31A6-483B-B8E7-4FC0A74ABACA}"/>
    <dgm:cxn modelId="{C84FB95A-9B25-4379-8F3F-9482CB3C0339}" type="presOf" srcId="{B0973BCC-31A6-483B-B8E7-4FC0A74ABACA}" destId="{917F359D-CAC2-4488-8811-FDFBFFF6A0BC}" srcOrd="0" destOrd="0" presId="urn:microsoft.com/office/officeart/2005/8/layout/cycle5"/>
    <dgm:cxn modelId="{A12C498E-F04A-4639-BD8D-80594327AB7D}" type="presOf" srcId="{EA9AA54C-0584-40C2-9066-D605E61EF670}" destId="{1026B4C6-7A75-4CEB-9DB6-60CAAF334B59}" srcOrd="0" destOrd="0" presId="urn:microsoft.com/office/officeart/2005/8/layout/cycle5"/>
    <dgm:cxn modelId="{C3F4838E-34C9-4450-A142-03B011692781}" srcId="{38073744-28CE-42C1-9F8B-82633C73298B}" destId="{6F299882-0AF5-4FC2-821E-B3D402F2BE55}" srcOrd="3" destOrd="0" parTransId="{F17ECB4C-D15B-4552-BFD4-5FB9741A1E90}" sibTransId="{84B2D4B8-EB9F-406C-987E-3DB540C204FC}"/>
    <dgm:cxn modelId="{683779A5-332A-4EC8-AA49-9B87957EB654}" type="presOf" srcId="{BB39C408-5899-4C1B-874C-B813E9D8996A}" destId="{90B35997-D328-4035-BCFE-F172802772BC}" srcOrd="0" destOrd="0" presId="urn:microsoft.com/office/officeart/2005/8/layout/cycle5"/>
    <dgm:cxn modelId="{3D91ADAE-C81F-480C-A47C-F977F328B5A6}" srcId="{38073744-28CE-42C1-9F8B-82633C73298B}" destId="{78ADE4DC-92F4-46BA-B292-5892AE75ECD4}" srcOrd="2" destOrd="0" parTransId="{A3298FB1-3436-47DC-9D41-2B2795C062BB}" sibTransId="{BF0D142F-00A8-4A84-BED1-7FC0E2B9205E}"/>
    <dgm:cxn modelId="{3F60BCAF-C489-43EB-AD25-445BF76E8202}" type="presOf" srcId="{BF0D142F-00A8-4A84-BED1-7FC0E2B9205E}" destId="{819AF279-8321-406E-8174-C11369805FCF}" srcOrd="0" destOrd="0" presId="urn:microsoft.com/office/officeart/2005/8/layout/cycle5"/>
    <dgm:cxn modelId="{D22255BA-2FFA-4F61-A3D7-CF29DEC65BCF}" type="presOf" srcId="{6F299882-0AF5-4FC2-821E-B3D402F2BE55}" destId="{9DF90CE7-79A4-4602-BBF3-BAEAEFFF81CB}" srcOrd="0" destOrd="0" presId="urn:microsoft.com/office/officeart/2005/8/layout/cycle5"/>
    <dgm:cxn modelId="{BAA511C9-5E99-4F0B-95A3-50B4575EDB1F}" type="presOf" srcId="{84B2D4B8-EB9F-406C-987E-3DB540C204FC}" destId="{73E7092E-984B-4BF7-83CF-8AE926A7F097}" srcOrd="0" destOrd="0" presId="urn:microsoft.com/office/officeart/2005/8/layout/cycle5"/>
    <dgm:cxn modelId="{2BF158DF-38D0-4B8B-940D-96E450EEF389}" srcId="{38073744-28CE-42C1-9F8B-82633C73298B}" destId="{BB39C408-5899-4C1B-874C-B813E9D8996A}" srcOrd="0" destOrd="0" parTransId="{485623DD-D1C1-4093-A86B-C7B9D6EC8FAF}" sibTransId="{5D4EBF5F-8E0B-4E54-8E37-02364301D369}"/>
    <dgm:cxn modelId="{71D860FE-F2B7-4A13-BEF0-F3F3CFF7C0EF}" type="presOf" srcId="{78ADE4DC-92F4-46BA-B292-5892AE75ECD4}" destId="{9AA1EABA-0A16-425E-8B2E-7D914B800464}" srcOrd="0" destOrd="0" presId="urn:microsoft.com/office/officeart/2005/8/layout/cycle5"/>
    <dgm:cxn modelId="{1B1DD82D-FA2E-4023-9FE2-DAD15EFC67AA}" type="presParOf" srcId="{D6978573-4066-4D63-916A-3ED0E43DB3E7}" destId="{90B35997-D328-4035-BCFE-F172802772BC}" srcOrd="0" destOrd="0" presId="urn:microsoft.com/office/officeart/2005/8/layout/cycle5"/>
    <dgm:cxn modelId="{163CF476-43EE-410E-BA22-0870244BCE56}" type="presParOf" srcId="{D6978573-4066-4D63-916A-3ED0E43DB3E7}" destId="{DEBBC71C-EF48-42E9-99E5-584FDDE65708}" srcOrd="1" destOrd="0" presId="urn:microsoft.com/office/officeart/2005/8/layout/cycle5"/>
    <dgm:cxn modelId="{FD8B2F17-5719-442A-BDDE-7002A6605ABF}" type="presParOf" srcId="{D6978573-4066-4D63-916A-3ED0E43DB3E7}" destId="{AF1A93B0-D6CE-4388-A882-BA341CBD3E9C}" srcOrd="2" destOrd="0" presId="urn:microsoft.com/office/officeart/2005/8/layout/cycle5"/>
    <dgm:cxn modelId="{839FE7A2-FD3A-4BF1-B5E9-48198177E5B2}" type="presParOf" srcId="{D6978573-4066-4D63-916A-3ED0E43DB3E7}" destId="{1026B4C6-7A75-4CEB-9DB6-60CAAF334B59}" srcOrd="3" destOrd="0" presId="urn:microsoft.com/office/officeart/2005/8/layout/cycle5"/>
    <dgm:cxn modelId="{B0D70C64-9E62-435B-95A3-BA59C98C6DCE}" type="presParOf" srcId="{D6978573-4066-4D63-916A-3ED0E43DB3E7}" destId="{5ECEF75B-9D24-46E0-AC0E-4940CCEAB24A}" srcOrd="4" destOrd="0" presId="urn:microsoft.com/office/officeart/2005/8/layout/cycle5"/>
    <dgm:cxn modelId="{DEBF3FFE-7D75-4531-A31C-C1F38F926A24}" type="presParOf" srcId="{D6978573-4066-4D63-916A-3ED0E43DB3E7}" destId="{917F359D-CAC2-4488-8811-FDFBFFF6A0BC}" srcOrd="5" destOrd="0" presId="urn:microsoft.com/office/officeart/2005/8/layout/cycle5"/>
    <dgm:cxn modelId="{E54EB40A-3EFC-445A-A9AA-1F53E844354D}" type="presParOf" srcId="{D6978573-4066-4D63-916A-3ED0E43DB3E7}" destId="{9AA1EABA-0A16-425E-8B2E-7D914B800464}" srcOrd="6" destOrd="0" presId="urn:microsoft.com/office/officeart/2005/8/layout/cycle5"/>
    <dgm:cxn modelId="{A393661D-6392-4BFB-867B-24FF9F4C3D7B}" type="presParOf" srcId="{D6978573-4066-4D63-916A-3ED0E43DB3E7}" destId="{A7ED6474-E7C0-4C93-8B24-6FFB03192260}" srcOrd="7" destOrd="0" presId="urn:microsoft.com/office/officeart/2005/8/layout/cycle5"/>
    <dgm:cxn modelId="{A54CA601-D9D0-4F45-8225-779DE3D8560C}" type="presParOf" srcId="{D6978573-4066-4D63-916A-3ED0E43DB3E7}" destId="{819AF279-8321-406E-8174-C11369805FCF}" srcOrd="8" destOrd="0" presId="urn:microsoft.com/office/officeart/2005/8/layout/cycle5"/>
    <dgm:cxn modelId="{5D07EE08-F89A-417C-8893-BFDAE5B453A8}" type="presParOf" srcId="{D6978573-4066-4D63-916A-3ED0E43DB3E7}" destId="{9DF90CE7-79A4-4602-BBF3-BAEAEFFF81CB}" srcOrd="9" destOrd="0" presId="urn:microsoft.com/office/officeart/2005/8/layout/cycle5"/>
    <dgm:cxn modelId="{38560654-C996-4090-A133-8C583A36E843}" type="presParOf" srcId="{D6978573-4066-4D63-916A-3ED0E43DB3E7}" destId="{DF2B30B5-D608-4372-A6BD-2EF1C88DA06B}" srcOrd="10" destOrd="0" presId="urn:microsoft.com/office/officeart/2005/8/layout/cycle5"/>
    <dgm:cxn modelId="{C8179B5C-202B-43AB-8A64-DB4CD4B9F414}" type="presParOf" srcId="{D6978573-4066-4D63-916A-3ED0E43DB3E7}" destId="{73E7092E-984B-4BF7-83CF-8AE926A7F097}"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8073744-28CE-42C1-9F8B-82633C73298B}"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nl-NL"/>
        </a:p>
      </dgm:t>
    </dgm:pt>
    <dgm:pt modelId="{BB39C408-5899-4C1B-874C-B813E9D8996A}">
      <dgm:prSet phldrT="[Tekst]"/>
      <dgm:spPr>
        <a:solidFill>
          <a:srgbClr val="006600"/>
        </a:solidFill>
      </dgm:spPr>
      <dgm:t>
        <a:bodyPr/>
        <a:lstStyle/>
        <a:p>
          <a:r>
            <a:rPr lang="en-GB" dirty="0"/>
            <a:t>Mission</a:t>
          </a:r>
          <a:endParaRPr lang="nl-NL" dirty="0"/>
        </a:p>
      </dgm:t>
    </dgm:pt>
    <dgm:pt modelId="{485623DD-D1C1-4093-A86B-C7B9D6EC8FAF}" type="parTrans" cxnId="{2BF158DF-38D0-4B8B-940D-96E450EEF389}">
      <dgm:prSet/>
      <dgm:spPr/>
      <dgm:t>
        <a:bodyPr/>
        <a:lstStyle/>
        <a:p>
          <a:endParaRPr lang="nl-NL"/>
        </a:p>
      </dgm:t>
    </dgm:pt>
    <dgm:pt modelId="{5D4EBF5F-8E0B-4E54-8E37-02364301D369}" type="sibTrans" cxnId="{2BF158DF-38D0-4B8B-940D-96E450EEF389}">
      <dgm:prSet/>
      <dgm:spPr>
        <a:solidFill>
          <a:schemeClr val="accent2"/>
        </a:solidFill>
        <a:ln w="38100">
          <a:solidFill>
            <a:srgbClr val="006600"/>
          </a:solidFill>
        </a:ln>
      </dgm:spPr>
      <dgm:t>
        <a:bodyPr/>
        <a:lstStyle/>
        <a:p>
          <a:endParaRPr lang="nl-NL"/>
        </a:p>
      </dgm:t>
    </dgm:pt>
    <dgm:pt modelId="{EA9AA54C-0584-40C2-9066-D605E61EF670}">
      <dgm:prSet phldrT="[Tekst]"/>
      <dgm:spPr>
        <a:solidFill>
          <a:schemeClr val="tx1">
            <a:lumMod val="85000"/>
            <a:lumOff val="15000"/>
          </a:schemeClr>
        </a:solidFill>
      </dgm:spPr>
      <dgm:t>
        <a:bodyPr/>
        <a:lstStyle/>
        <a:p>
          <a:r>
            <a:rPr lang="en-GB" dirty="0"/>
            <a:t>Strategy</a:t>
          </a:r>
          <a:endParaRPr lang="nl-NL" dirty="0"/>
        </a:p>
      </dgm:t>
    </dgm:pt>
    <dgm:pt modelId="{4BC9296B-F29B-4050-B23C-9EC7CD77A297}" type="parTrans" cxnId="{6F685E41-9E6E-4549-9386-BC961A460EE8}">
      <dgm:prSet/>
      <dgm:spPr/>
      <dgm:t>
        <a:bodyPr/>
        <a:lstStyle/>
        <a:p>
          <a:endParaRPr lang="nl-NL"/>
        </a:p>
      </dgm:t>
    </dgm:pt>
    <dgm:pt modelId="{B0973BCC-31A6-483B-B8E7-4FC0A74ABACA}" type="sibTrans" cxnId="{6F685E41-9E6E-4549-9386-BC961A460EE8}">
      <dgm:prSet/>
      <dgm:spPr>
        <a:ln w="38100">
          <a:solidFill>
            <a:schemeClr val="tx1">
              <a:lumMod val="85000"/>
              <a:lumOff val="15000"/>
            </a:schemeClr>
          </a:solidFill>
        </a:ln>
      </dgm:spPr>
      <dgm:t>
        <a:bodyPr/>
        <a:lstStyle/>
        <a:p>
          <a:endParaRPr lang="nl-NL"/>
        </a:p>
      </dgm:t>
    </dgm:pt>
    <dgm:pt modelId="{78ADE4DC-92F4-46BA-B292-5892AE75ECD4}">
      <dgm:prSet phldrT="[Tekst]"/>
      <dgm:spPr>
        <a:solidFill>
          <a:srgbClr val="820000"/>
        </a:solidFill>
      </dgm:spPr>
      <dgm:t>
        <a:bodyPr/>
        <a:lstStyle/>
        <a:p>
          <a:r>
            <a:rPr lang="en-GB" dirty="0"/>
            <a:t>Implementation</a:t>
          </a:r>
          <a:endParaRPr lang="nl-NL" dirty="0"/>
        </a:p>
      </dgm:t>
    </dgm:pt>
    <dgm:pt modelId="{A3298FB1-3436-47DC-9D41-2B2795C062BB}" type="parTrans" cxnId="{3D91ADAE-C81F-480C-A47C-F977F328B5A6}">
      <dgm:prSet/>
      <dgm:spPr/>
      <dgm:t>
        <a:bodyPr/>
        <a:lstStyle/>
        <a:p>
          <a:endParaRPr lang="nl-NL"/>
        </a:p>
      </dgm:t>
    </dgm:pt>
    <dgm:pt modelId="{BF0D142F-00A8-4A84-BED1-7FC0E2B9205E}" type="sibTrans" cxnId="{3D91ADAE-C81F-480C-A47C-F977F328B5A6}">
      <dgm:prSet/>
      <dgm:spPr>
        <a:ln w="38100">
          <a:solidFill>
            <a:srgbClr val="820000"/>
          </a:solidFill>
        </a:ln>
      </dgm:spPr>
      <dgm:t>
        <a:bodyPr/>
        <a:lstStyle/>
        <a:p>
          <a:endParaRPr lang="nl-NL"/>
        </a:p>
      </dgm:t>
    </dgm:pt>
    <dgm:pt modelId="{6F299882-0AF5-4FC2-821E-B3D402F2BE55}">
      <dgm:prSet phldrT="[Tekst]"/>
      <dgm:spPr>
        <a:solidFill>
          <a:srgbClr val="002060"/>
        </a:solidFill>
      </dgm:spPr>
      <dgm:t>
        <a:bodyPr/>
        <a:lstStyle/>
        <a:p>
          <a:r>
            <a:rPr lang="en-GB" dirty="0"/>
            <a:t>Evaluation</a:t>
          </a:r>
          <a:endParaRPr lang="nl-NL" dirty="0"/>
        </a:p>
      </dgm:t>
    </dgm:pt>
    <dgm:pt modelId="{F17ECB4C-D15B-4552-BFD4-5FB9741A1E90}" type="parTrans" cxnId="{C3F4838E-34C9-4450-A142-03B011692781}">
      <dgm:prSet/>
      <dgm:spPr/>
      <dgm:t>
        <a:bodyPr/>
        <a:lstStyle/>
        <a:p>
          <a:endParaRPr lang="nl-NL"/>
        </a:p>
      </dgm:t>
    </dgm:pt>
    <dgm:pt modelId="{84B2D4B8-EB9F-406C-987E-3DB540C204FC}" type="sibTrans" cxnId="{C3F4838E-34C9-4450-A142-03B011692781}">
      <dgm:prSet/>
      <dgm:spPr>
        <a:ln w="38100">
          <a:solidFill>
            <a:srgbClr val="002060"/>
          </a:solidFill>
        </a:ln>
      </dgm:spPr>
      <dgm:t>
        <a:bodyPr/>
        <a:lstStyle/>
        <a:p>
          <a:endParaRPr lang="nl-NL"/>
        </a:p>
      </dgm:t>
    </dgm:pt>
    <dgm:pt modelId="{D6978573-4066-4D63-916A-3ED0E43DB3E7}" type="pres">
      <dgm:prSet presAssocID="{38073744-28CE-42C1-9F8B-82633C73298B}" presName="cycle" presStyleCnt="0">
        <dgm:presLayoutVars>
          <dgm:dir/>
          <dgm:resizeHandles val="exact"/>
        </dgm:presLayoutVars>
      </dgm:prSet>
      <dgm:spPr/>
    </dgm:pt>
    <dgm:pt modelId="{90B35997-D328-4035-BCFE-F172802772BC}" type="pres">
      <dgm:prSet presAssocID="{BB39C408-5899-4C1B-874C-B813E9D8996A}" presName="node" presStyleLbl="node1" presStyleIdx="0" presStyleCnt="4" custScaleX="123594">
        <dgm:presLayoutVars>
          <dgm:bulletEnabled val="1"/>
        </dgm:presLayoutVars>
      </dgm:prSet>
      <dgm:spPr>
        <a:prstGeom prst="roundRect">
          <a:avLst/>
        </a:prstGeom>
      </dgm:spPr>
    </dgm:pt>
    <dgm:pt modelId="{DEBBC71C-EF48-42E9-99E5-584FDDE65708}" type="pres">
      <dgm:prSet presAssocID="{BB39C408-5899-4C1B-874C-B813E9D8996A}" presName="spNode" presStyleCnt="0"/>
      <dgm:spPr/>
    </dgm:pt>
    <dgm:pt modelId="{AF1A93B0-D6CE-4388-A882-BA341CBD3E9C}" type="pres">
      <dgm:prSet presAssocID="{5D4EBF5F-8E0B-4E54-8E37-02364301D369}" presName="sibTrans" presStyleLbl="sibTrans1D1" presStyleIdx="0" presStyleCnt="4"/>
      <dgm:spPr/>
    </dgm:pt>
    <dgm:pt modelId="{1026B4C6-7A75-4CEB-9DB6-60CAAF334B59}" type="pres">
      <dgm:prSet presAssocID="{EA9AA54C-0584-40C2-9066-D605E61EF670}" presName="node" presStyleLbl="node1" presStyleIdx="1" presStyleCnt="4" custScaleX="123594" custRadScaleRad="101316" custRadScaleInc="3933">
        <dgm:presLayoutVars>
          <dgm:bulletEnabled val="1"/>
        </dgm:presLayoutVars>
      </dgm:prSet>
      <dgm:spPr/>
    </dgm:pt>
    <dgm:pt modelId="{5ECEF75B-9D24-46E0-AC0E-4940CCEAB24A}" type="pres">
      <dgm:prSet presAssocID="{EA9AA54C-0584-40C2-9066-D605E61EF670}" presName="spNode" presStyleCnt="0"/>
      <dgm:spPr/>
    </dgm:pt>
    <dgm:pt modelId="{917F359D-CAC2-4488-8811-FDFBFFF6A0BC}" type="pres">
      <dgm:prSet presAssocID="{B0973BCC-31A6-483B-B8E7-4FC0A74ABACA}" presName="sibTrans" presStyleLbl="sibTrans1D1" presStyleIdx="1" presStyleCnt="4"/>
      <dgm:spPr/>
    </dgm:pt>
    <dgm:pt modelId="{9AA1EABA-0A16-425E-8B2E-7D914B800464}" type="pres">
      <dgm:prSet presAssocID="{78ADE4DC-92F4-46BA-B292-5892AE75ECD4}" presName="node" presStyleLbl="node1" presStyleIdx="2" presStyleCnt="4" custScaleX="123594">
        <dgm:presLayoutVars>
          <dgm:bulletEnabled val="1"/>
        </dgm:presLayoutVars>
      </dgm:prSet>
      <dgm:spPr/>
    </dgm:pt>
    <dgm:pt modelId="{A7ED6474-E7C0-4C93-8B24-6FFB03192260}" type="pres">
      <dgm:prSet presAssocID="{78ADE4DC-92F4-46BA-B292-5892AE75ECD4}" presName="spNode" presStyleCnt="0"/>
      <dgm:spPr/>
    </dgm:pt>
    <dgm:pt modelId="{819AF279-8321-406E-8174-C11369805FCF}" type="pres">
      <dgm:prSet presAssocID="{BF0D142F-00A8-4A84-BED1-7FC0E2B9205E}" presName="sibTrans" presStyleLbl="sibTrans1D1" presStyleIdx="2" presStyleCnt="4"/>
      <dgm:spPr/>
    </dgm:pt>
    <dgm:pt modelId="{9DF90CE7-79A4-4602-BBF3-BAEAEFFF81CB}" type="pres">
      <dgm:prSet presAssocID="{6F299882-0AF5-4FC2-821E-B3D402F2BE55}" presName="node" presStyleLbl="node1" presStyleIdx="3" presStyleCnt="4" custScaleX="123594" custRadScaleRad="100022" custRadScaleInc="-3984">
        <dgm:presLayoutVars>
          <dgm:bulletEnabled val="1"/>
        </dgm:presLayoutVars>
      </dgm:prSet>
      <dgm:spPr/>
    </dgm:pt>
    <dgm:pt modelId="{DF2B30B5-D608-4372-A6BD-2EF1C88DA06B}" type="pres">
      <dgm:prSet presAssocID="{6F299882-0AF5-4FC2-821E-B3D402F2BE55}" presName="spNode" presStyleCnt="0"/>
      <dgm:spPr/>
    </dgm:pt>
    <dgm:pt modelId="{73E7092E-984B-4BF7-83CF-8AE926A7F097}" type="pres">
      <dgm:prSet presAssocID="{84B2D4B8-EB9F-406C-987E-3DB540C204FC}" presName="sibTrans" presStyleLbl="sibTrans1D1" presStyleIdx="3" presStyleCnt="4"/>
      <dgm:spPr/>
    </dgm:pt>
  </dgm:ptLst>
  <dgm:cxnLst>
    <dgm:cxn modelId="{A2DB0B11-34FB-4E72-93D1-56F0F3308945}" type="presOf" srcId="{5D4EBF5F-8E0B-4E54-8E37-02364301D369}" destId="{AF1A93B0-D6CE-4388-A882-BA341CBD3E9C}" srcOrd="0" destOrd="0" presId="urn:microsoft.com/office/officeart/2005/8/layout/cycle5"/>
    <dgm:cxn modelId="{626E0915-C25B-422E-8195-A112C8C3EDB9}" type="presOf" srcId="{38073744-28CE-42C1-9F8B-82633C73298B}" destId="{D6978573-4066-4D63-916A-3ED0E43DB3E7}" srcOrd="0" destOrd="0" presId="urn:microsoft.com/office/officeart/2005/8/layout/cycle5"/>
    <dgm:cxn modelId="{6F685E41-9E6E-4549-9386-BC961A460EE8}" srcId="{38073744-28CE-42C1-9F8B-82633C73298B}" destId="{EA9AA54C-0584-40C2-9066-D605E61EF670}" srcOrd="1" destOrd="0" parTransId="{4BC9296B-F29B-4050-B23C-9EC7CD77A297}" sibTransId="{B0973BCC-31A6-483B-B8E7-4FC0A74ABACA}"/>
    <dgm:cxn modelId="{C84FB95A-9B25-4379-8F3F-9482CB3C0339}" type="presOf" srcId="{B0973BCC-31A6-483B-B8E7-4FC0A74ABACA}" destId="{917F359D-CAC2-4488-8811-FDFBFFF6A0BC}" srcOrd="0" destOrd="0" presId="urn:microsoft.com/office/officeart/2005/8/layout/cycle5"/>
    <dgm:cxn modelId="{A12C498E-F04A-4639-BD8D-80594327AB7D}" type="presOf" srcId="{EA9AA54C-0584-40C2-9066-D605E61EF670}" destId="{1026B4C6-7A75-4CEB-9DB6-60CAAF334B59}" srcOrd="0" destOrd="0" presId="urn:microsoft.com/office/officeart/2005/8/layout/cycle5"/>
    <dgm:cxn modelId="{C3F4838E-34C9-4450-A142-03B011692781}" srcId="{38073744-28CE-42C1-9F8B-82633C73298B}" destId="{6F299882-0AF5-4FC2-821E-B3D402F2BE55}" srcOrd="3" destOrd="0" parTransId="{F17ECB4C-D15B-4552-BFD4-5FB9741A1E90}" sibTransId="{84B2D4B8-EB9F-406C-987E-3DB540C204FC}"/>
    <dgm:cxn modelId="{683779A5-332A-4EC8-AA49-9B87957EB654}" type="presOf" srcId="{BB39C408-5899-4C1B-874C-B813E9D8996A}" destId="{90B35997-D328-4035-BCFE-F172802772BC}" srcOrd="0" destOrd="0" presId="urn:microsoft.com/office/officeart/2005/8/layout/cycle5"/>
    <dgm:cxn modelId="{3D91ADAE-C81F-480C-A47C-F977F328B5A6}" srcId="{38073744-28CE-42C1-9F8B-82633C73298B}" destId="{78ADE4DC-92F4-46BA-B292-5892AE75ECD4}" srcOrd="2" destOrd="0" parTransId="{A3298FB1-3436-47DC-9D41-2B2795C062BB}" sibTransId="{BF0D142F-00A8-4A84-BED1-7FC0E2B9205E}"/>
    <dgm:cxn modelId="{3F60BCAF-C489-43EB-AD25-445BF76E8202}" type="presOf" srcId="{BF0D142F-00A8-4A84-BED1-7FC0E2B9205E}" destId="{819AF279-8321-406E-8174-C11369805FCF}" srcOrd="0" destOrd="0" presId="urn:microsoft.com/office/officeart/2005/8/layout/cycle5"/>
    <dgm:cxn modelId="{D22255BA-2FFA-4F61-A3D7-CF29DEC65BCF}" type="presOf" srcId="{6F299882-0AF5-4FC2-821E-B3D402F2BE55}" destId="{9DF90CE7-79A4-4602-BBF3-BAEAEFFF81CB}" srcOrd="0" destOrd="0" presId="urn:microsoft.com/office/officeart/2005/8/layout/cycle5"/>
    <dgm:cxn modelId="{BAA511C9-5E99-4F0B-95A3-50B4575EDB1F}" type="presOf" srcId="{84B2D4B8-EB9F-406C-987E-3DB540C204FC}" destId="{73E7092E-984B-4BF7-83CF-8AE926A7F097}" srcOrd="0" destOrd="0" presId="urn:microsoft.com/office/officeart/2005/8/layout/cycle5"/>
    <dgm:cxn modelId="{2BF158DF-38D0-4B8B-940D-96E450EEF389}" srcId="{38073744-28CE-42C1-9F8B-82633C73298B}" destId="{BB39C408-5899-4C1B-874C-B813E9D8996A}" srcOrd="0" destOrd="0" parTransId="{485623DD-D1C1-4093-A86B-C7B9D6EC8FAF}" sibTransId="{5D4EBF5F-8E0B-4E54-8E37-02364301D369}"/>
    <dgm:cxn modelId="{71D860FE-F2B7-4A13-BEF0-F3F3CFF7C0EF}" type="presOf" srcId="{78ADE4DC-92F4-46BA-B292-5892AE75ECD4}" destId="{9AA1EABA-0A16-425E-8B2E-7D914B800464}" srcOrd="0" destOrd="0" presId="urn:microsoft.com/office/officeart/2005/8/layout/cycle5"/>
    <dgm:cxn modelId="{1B1DD82D-FA2E-4023-9FE2-DAD15EFC67AA}" type="presParOf" srcId="{D6978573-4066-4D63-916A-3ED0E43DB3E7}" destId="{90B35997-D328-4035-BCFE-F172802772BC}" srcOrd="0" destOrd="0" presId="urn:microsoft.com/office/officeart/2005/8/layout/cycle5"/>
    <dgm:cxn modelId="{163CF476-43EE-410E-BA22-0870244BCE56}" type="presParOf" srcId="{D6978573-4066-4D63-916A-3ED0E43DB3E7}" destId="{DEBBC71C-EF48-42E9-99E5-584FDDE65708}" srcOrd="1" destOrd="0" presId="urn:microsoft.com/office/officeart/2005/8/layout/cycle5"/>
    <dgm:cxn modelId="{FD8B2F17-5719-442A-BDDE-7002A6605ABF}" type="presParOf" srcId="{D6978573-4066-4D63-916A-3ED0E43DB3E7}" destId="{AF1A93B0-D6CE-4388-A882-BA341CBD3E9C}" srcOrd="2" destOrd="0" presId="urn:microsoft.com/office/officeart/2005/8/layout/cycle5"/>
    <dgm:cxn modelId="{839FE7A2-FD3A-4BF1-B5E9-48198177E5B2}" type="presParOf" srcId="{D6978573-4066-4D63-916A-3ED0E43DB3E7}" destId="{1026B4C6-7A75-4CEB-9DB6-60CAAF334B59}" srcOrd="3" destOrd="0" presId="urn:microsoft.com/office/officeart/2005/8/layout/cycle5"/>
    <dgm:cxn modelId="{B0D70C64-9E62-435B-95A3-BA59C98C6DCE}" type="presParOf" srcId="{D6978573-4066-4D63-916A-3ED0E43DB3E7}" destId="{5ECEF75B-9D24-46E0-AC0E-4940CCEAB24A}" srcOrd="4" destOrd="0" presId="urn:microsoft.com/office/officeart/2005/8/layout/cycle5"/>
    <dgm:cxn modelId="{DEBF3FFE-7D75-4531-A31C-C1F38F926A24}" type="presParOf" srcId="{D6978573-4066-4D63-916A-3ED0E43DB3E7}" destId="{917F359D-CAC2-4488-8811-FDFBFFF6A0BC}" srcOrd="5" destOrd="0" presId="urn:microsoft.com/office/officeart/2005/8/layout/cycle5"/>
    <dgm:cxn modelId="{E54EB40A-3EFC-445A-A9AA-1F53E844354D}" type="presParOf" srcId="{D6978573-4066-4D63-916A-3ED0E43DB3E7}" destId="{9AA1EABA-0A16-425E-8B2E-7D914B800464}" srcOrd="6" destOrd="0" presId="urn:microsoft.com/office/officeart/2005/8/layout/cycle5"/>
    <dgm:cxn modelId="{A393661D-6392-4BFB-867B-24FF9F4C3D7B}" type="presParOf" srcId="{D6978573-4066-4D63-916A-3ED0E43DB3E7}" destId="{A7ED6474-E7C0-4C93-8B24-6FFB03192260}" srcOrd="7" destOrd="0" presId="urn:microsoft.com/office/officeart/2005/8/layout/cycle5"/>
    <dgm:cxn modelId="{A54CA601-D9D0-4F45-8225-779DE3D8560C}" type="presParOf" srcId="{D6978573-4066-4D63-916A-3ED0E43DB3E7}" destId="{819AF279-8321-406E-8174-C11369805FCF}" srcOrd="8" destOrd="0" presId="urn:microsoft.com/office/officeart/2005/8/layout/cycle5"/>
    <dgm:cxn modelId="{5D07EE08-F89A-417C-8893-BFDAE5B453A8}" type="presParOf" srcId="{D6978573-4066-4D63-916A-3ED0E43DB3E7}" destId="{9DF90CE7-79A4-4602-BBF3-BAEAEFFF81CB}" srcOrd="9" destOrd="0" presId="urn:microsoft.com/office/officeart/2005/8/layout/cycle5"/>
    <dgm:cxn modelId="{38560654-C996-4090-A133-8C583A36E843}" type="presParOf" srcId="{D6978573-4066-4D63-916A-3ED0E43DB3E7}" destId="{DF2B30B5-D608-4372-A6BD-2EF1C88DA06B}" srcOrd="10" destOrd="0" presId="urn:microsoft.com/office/officeart/2005/8/layout/cycle5"/>
    <dgm:cxn modelId="{C8179B5C-202B-43AB-8A64-DB4CD4B9F414}" type="presParOf" srcId="{D6978573-4066-4D63-916A-3ED0E43DB3E7}" destId="{73E7092E-984B-4BF7-83CF-8AE926A7F097}"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8073744-28CE-42C1-9F8B-82633C73298B}"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nl-NL"/>
        </a:p>
      </dgm:t>
    </dgm:pt>
    <dgm:pt modelId="{BB39C408-5899-4C1B-874C-B813E9D8996A}">
      <dgm:prSet phldrT="[Tekst]"/>
      <dgm:spPr>
        <a:solidFill>
          <a:srgbClr val="006600"/>
        </a:solidFill>
      </dgm:spPr>
      <dgm:t>
        <a:bodyPr/>
        <a:lstStyle/>
        <a:p>
          <a:r>
            <a:rPr lang="en-GB" dirty="0"/>
            <a:t>Mission</a:t>
          </a:r>
          <a:endParaRPr lang="nl-NL" dirty="0"/>
        </a:p>
      </dgm:t>
    </dgm:pt>
    <dgm:pt modelId="{485623DD-D1C1-4093-A86B-C7B9D6EC8FAF}" type="parTrans" cxnId="{2BF158DF-38D0-4B8B-940D-96E450EEF389}">
      <dgm:prSet/>
      <dgm:spPr/>
      <dgm:t>
        <a:bodyPr/>
        <a:lstStyle/>
        <a:p>
          <a:endParaRPr lang="nl-NL"/>
        </a:p>
      </dgm:t>
    </dgm:pt>
    <dgm:pt modelId="{5D4EBF5F-8E0B-4E54-8E37-02364301D369}" type="sibTrans" cxnId="{2BF158DF-38D0-4B8B-940D-96E450EEF389}">
      <dgm:prSet/>
      <dgm:spPr>
        <a:solidFill>
          <a:schemeClr val="accent2"/>
        </a:solidFill>
        <a:ln w="38100">
          <a:solidFill>
            <a:srgbClr val="006600"/>
          </a:solidFill>
        </a:ln>
      </dgm:spPr>
      <dgm:t>
        <a:bodyPr/>
        <a:lstStyle/>
        <a:p>
          <a:endParaRPr lang="nl-NL"/>
        </a:p>
      </dgm:t>
    </dgm:pt>
    <dgm:pt modelId="{EA9AA54C-0584-40C2-9066-D605E61EF670}">
      <dgm:prSet phldrT="[Tekst]"/>
      <dgm:spPr>
        <a:solidFill>
          <a:schemeClr val="tx1">
            <a:lumMod val="85000"/>
            <a:lumOff val="15000"/>
          </a:schemeClr>
        </a:solidFill>
      </dgm:spPr>
      <dgm:t>
        <a:bodyPr/>
        <a:lstStyle/>
        <a:p>
          <a:r>
            <a:rPr lang="en-GB" dirty="0"/>
            <a:t>Strategy</a:t>
          </a:r>
          <a:endParaRPr lang="nl-NL" dirty="0"/>
        </a:p>
      </dgm:t>
    </dgm:pt>
    <dgm:pt modelId="{4BC9296B-F29B-4050-B23C-9EC7CD77A297}" type="parTrans" cxnId="{6F685E41-9E6E-4549-9386-BC961A460EE8}">
      <dgm:prSet/>
      <dgm:spPr/>
      <dgm:t>
        <a:bodyPr/>
        <a:lstStyle/>
        <a:p>
          <a:endParaRPr lang="nl-NL"/>
        </a:p>
      </dgm:t>
    </dgm:pt>
    <dgm:pt modelId="{B0973BCC-31A6-483B-B8E7-4FC0A74ABACA}" type="sibTrans" cxnId="{6F685E41-9E6E-4549-9386-BC961A460EE8}">
      <dgm:prSet/>
      <dgm:spPr>
        <a:ln w="38100">
          <a:solidFill>
            <a:schemeClr val="tx1">
              <a:lumMod val="85000"/>
              <a:lumOff val="15000"/>
            </a:schemeClr>
          </a:solidFill>
        </a:ln>
      </dgm:spPr>
      <dgm:t>
        <a:bodyPr/>
        <a:lstStyle/>
        <a:p>
          <a:endParaRPr lang="nl-NL"/>
        </a:p>
      </dgm:t>
    </dgm:pt>
    <dgm:pt modelId="{78ADE4DC-92F4-46BA-B292-5892AE75ECD4}">
      <dgm:prSet phldrT="[Tekst]"/>
      <dgm:spPr>
        <a:solidFill>
          <a:srgbClr val="820000"/>
        </a:solidFill>
      </dgm:spPr>
      <dgm:t>
        <a:bodyPr/>
        <a:lstStyle/>
        <a:p>
          <a:r>
            <a:rPr lang="en-GB" dirty="0"/>
            <a:t>Implementation</a:t>
          </a:r>
          <a:endParaRPr lang="nl-NL" dirty="0"/>
        </a:p>
      </dgm:t>
    </dgm:pt>
    <dgm:pt modelId="{A3298FB1-3436-47DC-9D41-2B2795C062BB}" type="parTrans" cxnId="{3D91ADAE-C81F-480C-A47C-F977F328B5A6}">
      <dgm:prSet/>
      <dgm:spPr/>
      <dgm:t>
        <a:bodyPr/>
        <a:lstStyle/>
        <a:p>
          <a:endParaRPr lang="nl-NL"/>
        </a:p>
      </dgm:t>
    </dgm:pt>
    <dgm:pt modelId="{BF0D142F-00A8-4A84-BED1-7FC0E2B9205E}" type="sibTrans" cxnId="{3D91ADAE-C81F-480C-A47C-F977F328B5A6}">
      <dgm:prSet/>
      <dgm:spPr>
        <a:ln w="38100">
          <a:solidFill>
            <a:srgbClr val="820000"/>
          </a:solidFill>
        </a:ln>
      </dgm:spPr>
      <dgm:t>
        <a:bodyPr/>
        <a:lstStyle/>
        <a:p>
          <a:endParaRPr lang="nl-NL"/>
        </a:p>
      </dgm:t>
    </dgm:pt>
    <dgm:pt modelId="{6F299882-0AF5-4FC2-821E-B3D402F2BE55}">
      <dgm:prSet phldrT="[Tekst]"/>
      <dgm:spPr>
        <a:solidFill>
          <a:srgbClr val="002060"/>
        </a:solidFill>
      </dgm:spPr>
      <dgm:t>
        <a:bodyPr/>
        <a:lstStyle/>
        <a:p>
          <a:r>
            <a:rPr lang="en-GB" dirty="0"/>
            <a:t>Evaluation</a:t>
          </a:r>
          <a:endParaRPr lang="nl-NL" dirty="0"/>
        </a:p>
      </dgm:t>
    </dgm:pt>
    <dgm:pt modelId="{F17ECB4C-D15B-4552-BFD4-5FB9741A1E90}" type="parTrans" cxnId="{C3F4838E-34C9-4450-A142-03B011692781}">
      <dgm:prSet/>
      <dgm:spPr/>
      <dgm:t>
        <a:bodyPr/>
        <a:lstStyle/>
        <a:p>
          <a:endParaRPr lang="nl-NL"/>
        </a:p>
      </dgm:t>
    </dgm:pt>
    <dgm:pt modelId="{84B2D4B8-EB9F-406C-987E-3DB540C204FC}" type="sibTrans" cxnId="{C3F4838E-34C9-4450-A142-03B011692781}">
      <dgm:prSet/>
      <dgm:spPr>
        <a:ln w="38100">
          <a:solidFill>
            <a:srgbClr val="002060"/>
          </a:solidFill>
        </a:ln>
      </dgm:spPr>
      <dgm:t>
        <a:bodyPr/>
        <a:lstStyle/>
        <a:p>
          <a:endParaRPr lang="nl-NL"/>
        </a:p>
      </dgm:t>
    </dgm:pt>
    <dgm:pt modelId="{D6978573-4066-4D63-916A-3ED0E43DB3E7}" type="pres">
      <dgm:prSet presAssocID="{38073744-28CE-42C1-9F8B-82633C73298B}" presName="cycle" presStyleCnt="0">
        <dgm:presLayoutVars>
          <dgm:dir/>
          <dgm:resizeHandles val="exact"/>
        </dgm:presLayoutVars>
      </dgm:prSet>
      <dgm:spPr/>
    </dgm:pt>
    <dgm:pt modelId="{90B35997-D328-4035-BCFE-F172802772BC}" type="pres">
      <dgm:prSet presAssocID="{BB39C408-5899-4C1B-874C-B813E9D8996A}" presName="node" presStyleLbl="node1" presStyleIdx="0" presStyleCnt="4" custScaleX="123594">
        <dgm:presLayoutVars>
          <dgm:bulletEnabled val="1"/>
        </dgm:presLayoutVars>
      </dgm:prSet>
      <dgm:spPr>
        <a:prstGeom prst="roundRect">
          <a:avLst/>
        </a:prstGeom>
      </dgm:spPr>
    </dgm:pt>
    <dgm:pt modelId="{DEBBC71C-EF48-42E9-99E5-584FDDE65708}" type="pres">
      <dgm:prSet presAssocID="{BB39C408-5899-4C1B-874C-B813E9D8996A}" presName="spNode" presStyleCnt="0"/>
      <dgm:spPr/>
    </dgm:pt>
    <dgm:pt modelId="{AF1A93B0-D6CE-4388-A882-BA341CBD3E9C}" type="pres">
      <dgm:prSet presAssocID="{5D4EBF5F-8E0B-4E54-8E37-02364301D369}" presName="sibTrans" presStyleLbl="sibTrans1D1" presStyleIdx="0" presStyleCnt="4"/>
      <dgm:spPr/>
    </dgm:pt>
    <dgm:pt modelId="{1026B4C6-7A75-4CEB-9DB6-60CAAF334B59}" type="pres">
      <dgm:prSet presAssocID="{EA9AA54C-0584-40C2-9066-D605E61EF670}" presName="node" presStyleLbl="node1" presStyleIdx="1" presStyleCnt="4" custScaleX="123594" custRadScaleRad="101316" custRadScaleInc="3933">
        <dgm:presLayoutVars>
          <dgm:bulletEnabled val="1"/>
        </dgm:presLayoutVars>
      </dgm:prSet>
      <dgm:spPr/>
    </dgm:pt>
    <dgm:pt modelId="{5ECEF75B-9D24-46E0-AC0E-4940CCEAB24A}" type="pres">
      <dgm:prSet presAssocID="{EA9AA54C-0584-40C2-9066-D605E61EF670}" presName="spNode" presStyleCnt="0"/>
      <dgm:spPr/>
    </dgm:pt>
    <dgm:pt modelId="{917F359D-CAC2-4488-8811-FDFBFFF6A0BC}" type="pres">
      <dgm:prSet presAssocID="{B0973BCC-31A6-483B-B8E7-4FC0A74ABACA}" presName="sibTrans" presStyleLbl="sibTrans1D1" presStyleIdx="1" presStyleCnt="4"/>
      <dgm:spPr/>
    </dgm:pt>
    <dgm:pt modelId="{9AA1EABA-0A16-425E-8B2E-7D914B800464}" type="pres">
      <dgm:prSet presAssocID="{78ADE4DC-92F4-46BA-B292-5892AE75ECD4}" presName="node" presStyleLbl="node1" presStyleIdx="2" presStyleCnt="4" custScaleX="123594">
        <dgm:presLayoutVars>
          <dgm:bulletEnabled val="1"/>
        </dgm:presLayoutVars>
      </dgm:prSet>
      <dgm:spPr/>
    </dgm:pt>
    <dgm:pt modelId="{A7ED6474-E7C0-4C93-8B24-6FFB03192260}" type="pres">
      <dgm:prSet presAssocID="{78ADE4DC-92F4-46BA-B292-5892AE75ECD4}" presName="spNode" presStyleCnt="0"/>
      <dgm:spPr/>
    </dgm:pt>
    <dgm:pt modelId="{819AF279-8321-406E-8174-C11369805FCF}" type="pres">
      <dgm:prSet presAssocID="{BF0D142F-00A8-4A84-BED1-7FC0E2B9205E}" presName="sibTrans" presStyleLbl="sibTrans1D1" presStyleIdx="2" presStyleCnt="4"/>
      <dgm:spPr/>
    </dgm:pt>
    <dgm:pt modelId="{9DF90CE7-79A4-4602-BBF3-BAEAEFFF81CB}" type="pres">
      <dgm:prSet presAssocID="{6F299882-0AF5-4FC2-821E-B3D402F2BE55}" presName="node" presStyleLbl="node1" presStyleIdx="3" presStyleCnt="4" custScaleX="123594" custRadScaleRad="100022" custRadScaleInc="-3984">
        <dgm:presLayoutVars>
          <dgm:bulletEnabled val="1"/>
        </dgm:presLayoutVars>
      </dgm:prSet>
      <dgm:spPr/>
    </dgm:pt>
    <dgm:pt modelId="{DF2B30B5-D608-4372-A6BD-2EF1C88DA06B}" type="pres">
      <dgm:prSet presAssocID="{6F299882-0AF5-4FC2-821E-B3D402F2BE55}" presName="spNode" presStyleCnt="0"/>
      <dgm:spPr/>
    </dgm:pt>
    <dgm:pt modelId="{73E7092E-984B-4BF7-83CF-8AE926A7F097}" type="pres">
      <dgm:prSet presAssocID="{84B2D4B8-EB9F-406C-987E-3DB540C204FC}" presName="sibTrans" presStyleLbl="sibTrans1D1" presStyleIdx="3" presStyleCnt="4"/>
      <dgm:spPr/>
    </dgm:pt>
  </dgm:ptLst>
  <dgm:cxnLst>
    <dgm:cxn modelId="{A2DB0B11-34FB-4E72-93D1-56F0F3308945}" type="presOf" srcId="{5D4EBF5F-8E0B-4E54-8E37-02364301D369}" destId="{AF1A93B0-D6CE-4388-A882-BA341CBD3E9C}" srcOrd="0" destOrd="0" presId="urn:microsoft.com/office/officeart/2005/8/layout/cycle5"/>
    <dgm:cxn modelId="{626E0915-C25B-422E-8195-A112C8C3EDB9}" type="presOf" srcId="{38073744-28CE-42C1-9F8B-82633C73298B}" destId="{D6978573-4066-4D63-916A-3ED0E43DB3E7}" srcOrd="0" destOrd="0" presId="urn:microsoft.com/office/officeart/2005/8/layout/cycle5"/>
    <dgm:cxn modelId="{6F685E41-9E6E-4549-9386-BC961A460EE8}" srcId="{38073744-28CE-42C1-9F8B-82633C73298B}" destId="{EA9AA54C-0584-40C2-9066-D605E61EF670}" srcOrd="1" destOrd="0" parTransId="{4BC9296B-F29B-4050-B23C-9EC7CD77A297}" sibTransId="{B0973BCC-31A6-483B-B8E7-4FC0A74ABACA}"/>
    <dgm:cxn modelId="{C84FB95A-9B25-4379-8F3F-9482CB3C0339}" type="presOf" srcId="{B0973BCC-31A6-483B-B8E7-4FC0A74ABACA}" destId="{917F359D-CAC2-4488-8811-FDFBFFF6A0BC}" srcOrd="0" destOrd="0" presId="urn:microsoft.com/office/officeart/2005/8/layout/cycle5"/>
    <dgm:cxn modelId="{A12C498E-F04A-4639-BD8D-80594327AB7D}" type="presOf" srcId="{EA9AA54C-0584-40C2-9066-D605E61EF670}" destId="{1026B4C6-7A75-4CEB-9DB6-60CAAF334B59}" srcOrd="0" destOrd="0" presId="urn:microsoft.com/office/officeart/2005/8/layout/cycle5"/>
    <dgm:cxn modelId="{C3F4838E-34C9-4450-A142-03B011692781}" srcId="{38073744-28CE-42C1-9F8B-82633C73298B}" destId="{6F299882-0AF5-4FC2-821E-B3D402F2BE55}" srcOrd="3" destOrd="0" parTransId="{F17ECB4C-D15B-4552-BFD4-5FB9741A1E90}" sibTransId="{84B2D4B8-EB9F-406C-987E-3DB540C204FC}"/>
    <dgm:cxn modelId="{683779A5-332A-4EC8-AA49-9B87957EB654}" type="presOf" srcId="{BB39C408-5899-4C1B-874C-B813E9D8996A}" destId="{90B35997-D328-4035-BCFE-F172802772BC}" srcOrd="0" destOrd="0" presId="urn:microsoft.com/office/officeart/2005/8/layout/cycle5"/>
    <dgm:cxn modelId="{3D91ADAE-C81F-480C-A47C-F977F328B5A6}" srcId="{38073744-28CE-42C1-9F8B-82633C73298B}" destId="{78ADE4DC-92F4-46BA-B292-5892AE75ECD4}" srcOrd="2" destOrd="0" parTransId="{A3298FB1-3436-47DC-9D41-2B2795C062BB}" sibTransId="{BF0D142F-00A8-4A84-BED1-7FC0E2B9205E}"/>
    <dgm:cxn modelId="{3F60BCAF-C489-43EB-AD25-445BF76E8202}" type="presOf" srcId="{BF0D142F-00A8-4A84-BED1-7FC0E2B9205E}" destId="{819AF279-8321-406E-8174-C11369805FCF}" srcOrd="0" destOrd="0" presId="urn:microsoft.com/office/officeart/2005/8/layout/cycle5"/>
    <dgm:cxn modelId="{D22255BA-2FFA-4F61-A3D7-CF29DEC65BCF}" type="presOf" srcId="{6F299882-0AF5-4FC2-821E-B3D402F2BE55}" destId="{9DF90CE7-79A4-4602-BBF3-BAEAEFFF81CB}" srcOrd="0" destOrd="0" presId="urn:microsoft.com/office/officeart/2005/8/layout/cycle5"/>
    <dgm:cxn modelId="{BAA511C9-5E99-4F0B-95A3-50B4575EDB1F}" type="presOf" srcId="{84B2D4B8-EB9F-406C-987E-3DB540C204FC}" destId="{73E7092E-984B-4BF7-83CF-8AE926A7F097}" srcOrd="0" destOrd="0" presId="urn:microsoft.com/office/officeart/2005/8/layout/cycle5"/>
    <dgm:cxn modelId="{2BF158DF-38D0-4B8B-940D-96E450EEF389}" srcId="{38073744-28CE-42C1-9F8B-82633C73298B}" destId="{BB39C408-5899-4C1B-874C-B813E9D8996A}" srcOrd="0" destOrd="0" parTransId="{485623DD-D1C1-4093-A86B-C7B9D6EC8FAF}" sibTransId="{5D4EBF5F-8E0B-4E54-8E37-02364301D369}"/>
    <dgm:cxn modelId="{71D860FE-F2B7-4A13-BEF0-F3F3CFF7C0EF}" type="presOf" srcId="{78ADE4DC-92F4-46BA-B292-5892AE75ECD4}" destId="{9AA1EABA-0A16-425E-8B2E-7D914B800464}" srcOrd="0" destOrd="0" presId="urn:microsoft.com/office/officeart/2005/8/layout/cycle5"/>
    <dgm:cxn modelId="{1B1DD82D-FA2E-4023-9FE2-DAD15EFC67AA}" type="presParOf" srcId="{D6978573-4066-4D63-916A-3ED0E43DB3E7}" destId="{90B35997-D328-4035-BCFE-F172802772BC}" srcOrd="0" destOrd="0" presId="urn:microsoft.com/office/officeart/2005/8/layout/cycle5"/>
    <dgm:cxn modelId="{163CF476-43EE-410E-BA22-0870244BCE56}" type="presParOf" srcId="{D6978573-4066-4D63-916A-3ED0E43DB3E7}" destId="{DEBBC71C-EF48-42E9-99E5-584FDDE65708}" srcOrd="1" destOrd="0" presId="urn:microsoft.com/office/officeart/2005/8/layout/cycle5"/>
    <dgm:cxn modelId="{FD8B2F17-5719-442A-BDDE-7002A6605ABF}" type="presParOf" srcId="{D6978573-4066-4D63-916A-3ED0E43DB3E7}" destId="{AF1A93B0-D6CE-4388-A882-BA341CBD3E9C}" srcOrd="2" destOrd="0" presId="urn:microsoft.com/office/officeart/2005/8/layout/cycle5"/>
    <dgm:cxn modelId="{839FE7A2-FD3A-4BF1-B5E9-48198177E5B2}" type="presParOf" srcId="{D6978573-4066-4D63-916A-3ED0E43DB3E7}" destId="{1026B4C6-7A75-4CEB-9DB6-60CAAF334B59}" srcOrd="3" destOrd="0" presId="urn:microsoft.com/office/officeart/2005/8/layout/cycle5"/>
    <dgm:cxn modelId="{B0D70C64-9E62-435B-95A3-BA59C98C6DCE}" type="presParOf" srcId="{D6978573-4066-4D63-916A-3ED0E43DB3E7}" destId="{5ECEF75B-9D24-46E0-AC0E-4940CCEAB24A}" srcOrd="4" destOrd="0" presId="urn:microsoft.com/office/officeart/2005/8/layout/cycle5"/>
    <dgm:cxn modelId="{DEBF3FFE-7D75-4531-A31C-C1F38F926A24}" type="presParOf" srcId="{D6978573-4066-4D63-916A-3ED0E43DB3E7}" destId="{917F359D-CAC2-4488-8811-FDFBFFF6A0BC}" srcOrd="5" destOrd="0" presId="urn:microsoft.com/office/officeart/2005/8/layout/cycle5"/>
    <dgm:cxn modelId="{E54EB40A-3EFC-445A-A9AA-1F53E844354D}" type="presParOf" srcId="{D6978573-4066-4D63-916A-3ED0E43DB3E7}" destId="{9AA1EABA-0A16-425E-8B2E-7D914B800464}" srcOrd="6" destOrd="0" presId="urn:microsoft.com/office/officeart/2005/8/layout/cycle5"/>
    <dgm:cxn modelId="{A393661D-6392-4BFB-867B-24FF9F4C3D7B}" type="presParOf" srcId="{D6978573-4066-4D63-916A-3ED0E43DB3E7}" destId="{A7ED6474-E7C0-4C93-8B24-6FFB03192260}" srcOrd="7" destOrd="0" presId="urn:microsoft.com/office/officeart/2005/8/layout/cycle5"/>
    <dgm:cxn modelId="{A54CA601-D9D0-4F45-8225-779DE3D8560C}" type="presParOf" srcId="{D6978573-4066-4D63-916A-3ED0E43DB3E7}" destId="{819AF279-8321-406E-8174-C11369805FCF}" srcOrd="8" destOrd="0" presId="urn:microsoft.com/office/officeart/2005/8/layout/cycle5"/>
    <dgm:cxn modelId="{5D07EE08-F89A-417C-8893-BFDAE5B453A8}" type="presParOf" srcId="{D6978573-4066-4D63-916A-3ED0E43DB3E7}" destId="{9DF90CE7-79A4-4602-BBF3-BAEAEFFF81CB}" srcOrd="9" destOrd="0" presId="urn:microsoft.com/office/officeart/2005/8/layout/cycle5"/>
    <dgm:cxn modelId="{38560654-C996-4090-A133-8C583A36E843}" type="presParOf" srcId="{D6978573-4066-4D63-916A-3ED0E43DB3E7}" destId="{DF2B30B5-D608-4372-A6BD-2EF1C88DA06B}" srcOrd="10" destOrd="0" presId="urn:microsoft.com/office/officeart/2005/8/layout/cycle5"/>
    <dgm:cxn modelId="{C8179B5C-202B-43AB-8A64-DB4CD4B9F414}" type="presParOf" srcId="{D6978573-4066-4D63-916A-3ED0E43DB3E7}" destId="{73E7092E-984B-4BF7-83CF-8AE926A7F097}"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8073744-28CE-42C1-9F8B-82633C73298B}"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nl-NL"/>
        </a:p>
      </dgm:t>
    </dgm:pt>
    <dgm:pt modelId="{BB39C408-5899-4C1B-874C-B813E9D8996A}">
      <dgm:prSet phldrT="[Tekst]"/>
      <dgm:spPr>
        <a:solidFill>
          <a:srgbClr val="006600"/>
        </a:solidFill>
      </dgm:spPr>
      <dgm:t>
        <a:bodyPr/>
        <a:lstStyle/>
        <a:p>
          <a:r>
            <a:rPr lang="en-GB" dirty="0"/>
            <a:t>Mission</a:t>
          </a:r>
          <a:endParaRPr lang="nl-NL" dirty="0"/>
        </a:p>
      </dgm:t>
    </dgm:pt>
    <dgm:pt modelId="{485623DD-D1C1-4093-A86B-C7B9D6EC8FAF}" type="parTrans" cxnId="{2BF158DF-38D0-4B8B-940D-96E450EEF389}">
      <dgm:prSet/>
      <dgm:spPr/>
      <dgm:t>
        <a:bodyPr/>
        <a:lstStyle/>
        <a:p>
          <a:endParaRPr lang="nl-NL"/>
        </a:p>
      </dgm:t>
    </dgm:pt>
    <dgm:pt modelId="{5D4EBF5F-8E0B-4E54-8E37-02364301D369}" type="sibTrans" cxnId="{2BF158DF-38D0-4B8B-940D-96E450EEF389}">
      <dgm:prSet/>
      <dgm:spPr>
        <a:solidFill>
          <a:schemeClr val="accent2"/>
        </a:solidFill>
        <a:ln w="38100">
          <a:solidFill>
            <a:srgbClr val="006600"/>
          </a:solidFill>
        </a:ln>
      </dgm:spPr>
      <dgm:t>
        <a:bodyPr/>
        <a:lstStyle/>
        <a:p>
          <a:endParaRPr lang="nl-NL"/>
        </a:p>
      </dgm:t>
    </dgm:pt>
    <dgm:pt modelId="{EA9AA54C-0584-40C2-9066-D605E61EF670}">
      <dgm:prSet phldrT="[Tekst]"/>
      <dgm:spPr>
        <a:solidFill>
          <a:schemeClr val="tx1">
            <a:lumMod val="85000"/>
            <a:lumOff val="15000"/>
          </a:schemeClr>
        </a:solidFill>
      </dgm:spPr>
      <dgm:t>
        <a:bodyPr/>
        <a:lstStyle/>
        <a:p>
          <a:r>
            <a:rPr lang="en-GB" dirty="0"/>
            <a:t>Strategy</a:t>
          </a:r>
          <a:endParaRPr lang="nl-NL" dirty="0"/>
        </a:p>
      </dgm:t>
    </dgm:pt>
    <dgm:pt modelId="{4BC9296B-F29B-4050-B23C-9EC7CD77A297}" type="parTrans" cxnId="{6F685E41-9E6E-4549-9386-BC961A460EE8}">
      <dgm:prSet/>
      <dgm:spPr/>
      <dgm:t>
        <a:bodyPr/>
        <a:lstStyle/>
        <a:p>
          <a:endParaRPr lang="nl-NL"/>
        </a:p>
      </dgm:t>
    </dgm:pt>
    <dgm:pt modelId="{B0973BCC-31A6-483B-B8E7-4FC0A74ABACA}" type="sibTrans" cxnId="{6F685E41-9E6E-4549-9386-BC961A460EE8}">
      <dgm:prSet/>
      <dgm:spPr>
        <a:ln w="38100">
          <a:solidFill>
            <a:schemeClr val="tx1">
              <a:lumMod val="85000"/>
              <a:lumOff val="15000"/>
            </a:schemeClr>
          </a:solidFill>
        </a:ln>
      </dgm:spPr>
      <dgm:t>
        <a:bodyPr/>
        <a:lstStyle/>
        <a:p>
          <a:endParaRPr lang="nl-NL"/>
        </a:p>
      </dgm:t>
    </dgm:pt>
    <dgm:pt modelId="{78ADE4DC-92F4-46BA-B292-5892AE75ECD4}">
      <dgm:prSet phldrT="[Tekst]"/>
      <dgm:spPr>
        <a:solidFill>
          <a:srgbClr val="820000"/>
        </a:solidFill>
      </dgm:spPr>
      <dgm:t>
        <a:bodyPr/>
        <a:lstStyle/>
        <a:p>
          <a:r>
            <a:rPr lang="en-GB" dirty="0"/>
            <a:t>Implementation</a:t>
          </a:r>
          <a:endParaRPr lang="nl-NL" dirty="0"/>
        </a:p>
      </dgm:t>
    </dgm:pt>
    <dgm:pt modelId="{A3298FB1-3436-47DC-9D41-2B2795C062BB}" type="parTrans" cxnId="{3D91ADAE-C81F-480C-A47C-F977F328B5A6}">
      <dgm:prSet/>
      <dgm:spPr/>
      <dgm:t>
        <a:bodyPr/>
        <a:lstStyle/>
        <a:p>
          <a:endParaRPr lang="nl-NL"/>
        </a:p>
      </dgm:t>
    </dgm:pt>
    <dgm:pt modelId="{BF0D142F-00A8-4A84-BED1-7FC0E2B9205E}" type="sibTrans" cxnId="{3D91ADAE-C81F-480C-A47C-F977F328B5A6}">
      <dgm:prSet/>
      <dgm:spPr>
        <a:ln w="38100">
          <a:solidFill>
            <a:srgbClr val="820000"/>
          </a:solidFill>
        </a:ln>
      </dgm:spPr>
      <dgm:t>
        <a:bodyPr/>
        <a:lstStyle/>
        <a:p>
          <a:endParaRPr lang="nl-NL"/>
        </a:p>
      </dgm:t>
    </dgm:pt>
    <dgm:pt modelId="{6F299882-0AF5-4FC2-821E-B3D402F2BE55}">
      <dgm:prSet phldrT="[Tekst]"/>
      <dgm:spPr>
        <a:solidFill>
          <a:srgbClr val="002060"/>
        </a:solidFill>
      </dgm:spPr>
      <dgm:t>
        <a:bodyPr/>
        <a:lstStyle/>
        <a:p>
          <a:r>
            <a:rPr lang="en-GB" dirty="0"/>
            <a:t>Evaluation</a:t>
          </a:r>
          <a:endParaRPr lang="nl-NL" dirty="0"/>
        </a:p>
      </dgm:t>
    </dgm:pt>
    <dgm:pt modelId="{F17ECB4C-D15B-4552-BFD4-5FB9741A1E90}" type="parTrans" cxnId="{C3F4838E-34C9-4450-A142-03B011692781}">
      <dgm:prSet/>
      <dgm:spPr/>
      <dgm:t>
        <a:bodyPr/>
        <a:lstStyle/>
        <a:p>
          <a:endParaRPr lang="nl-NL"/>
        </a:p>
      </dgm:t>
    </dgm:pt>
    <dgm:pt modelId="{84B2D4B8-EB9F-406C-987E-3DB540C204FC}" type="sibTrans" cxnId="{C3F4838E-34C9-4450-A142-03B011692781}">
      <dgm:prSet/>
      <dgm:spPr>
        <a:ln w="38100">
          <a:solidFill>
            <a:srgbClr val="002060"/>
          </a:solidFill>
        </a:ln>
      </dgm:spPr>
      <dgm:t>
        <a:bodyPr/>
        <a:lstStyle/>
        <a:p>
          <a:endParaRPr lang="nl-NL"/>
        </a:p>
      </dgm:t>
    </dgm:pt>
    <dgm:pt modelId="{D6978573-4066-4D63-916A-3ED0E43DB3E7}" type="pres">
      <dgm:prSet presAssocID="{38073744-28CE-42C1-9F8B-82633C73298B}" presName="cycle" presStyleCnt="0">
        <dgm:presLayoutVars>
          <dgm:dir/>
          <dgm:resizeHandles val="exact"/>
        </dgm:presLayoutVars>
      </dgm:prSet>
      <dgm:spPr/>
    </dgm:pt>
    <dgm:pt modelId="{90B35997-D328-4035-BCFE-F172802772BC}" type="pres">
      <dgm:prSet presAssocID="{BB39C408-5899-4C1B-874C-B813E9D8996A}" presName="node" presStyleLbl="node1" presStyleIdx="0" presStyleCnt="4" custScaleX="123594">
        <dgm:presLayoutVars>
          <dgm:bulletEnabled val="1"/>
        </dgm:presLayoutVars>
      </dgm:prSet>
      <dgm:spPr>
        <a:prstGeom prst="roundRect">
          <a:avLst/>
        </a:prstGeom>
      </dgm:spPr>
    </dgm:pt>
    <dgm:pt modelId="{DEBBC71C-EF48-42E9-99E5-584FDDE65708}" type="pres">
      <dgm:prSet presAssocID="{BB39C408-5899-4C1B-874C-B813E9D8996A}" presName="spNode" presStyleCnt="0"/>
      <dgm:spPr/>
    </dgm:pt>
    <dgm:pt modelId="{AF1A93B0-D6CE-4388-A882-BA341CBD3E9C}" type="pres">
      <dgm:prSet presAssocID="{5D4EBF5F-8E0B-4E54-8E37-02364301D369}" presName="sibTrans" presStyleLbl="sibTrans1D1" presStyleIdx="0" presStyleCnt="4"/>
      <dgm:spPr/>
    </dgm:pt>
    <dgm:pt modelId="{1026B4C6-7A75-4CEB-9DB6-60CAAF334B59}" type="pres">
      <dgm:prSet presAssocID="{EA9AA54C-0584-40C2-9066-D605E61EF670}" presName="node" presStyleLbl="node1" presStyleIdx="1" presStyleCnt="4" custScaleX="123594" custRadScaleRad="101316" custRadScaleInc="3933">
        <dgm:presLayoutVars>
          <dgm:bulletEnabled val="1"/>
        </dgm:presLayoutVars>
      </dgm:prSet>
      <dgm:spPr/>
    </dgm:pt>
    <dgm:pt modelId="{5ECEF75B-9D24-46E0-AC0E-4940CCEAB24A}" type="pres">
      <dgm:prSet presAssocID="{EA9AA54C-0584-40C2-9066-D605E61EF670}" presName="spNode" presStyleCnt="0"/>
      <dgm:spPr/>
    </dgm:pt>
    <dgm:pt modelId="{917F359D-CAC2-4488-8811-FDFBFFF6A0BC}" type="pres">
      <dgm:prSet presAssocID="{B0973BCC-31A6-483B-B8E7-4FC0A74ABACA}" presName="sibTrans" presStyleLbl="sibTrans1D1" presStyleIdx="1" presStyleCnt="4"/>
      <dgm:spPr/>
    </dgm:pt>
    <dgm:pt modelId="{9AA1EABA-0A16-425E-8B2E-7D914B800464}" type="pres">
      <dgm:prSet presAssocID="{78ADE4DC-92F4-46BA-B292-5892AE75ECD4}" presName="node" presStyleLbl="node1" presStyleIdx="2" presStyleCnt="4" custScaleX="123594">
        <dgm:presLayoutVars>
          <dgm:bulletEnabled val="1"/>
        </dgm:presLayoutVars>
      </dgm:prSet>
      <dgm:spPr/>
    </dgm:pt>
    <dgm:pt modelId="{A7ED6474-E7C0-4C93-8B24-6FFB03192260}" type="pres">
      <dgm:prSet presAssocID="{78ADE4DC-92F4-46BA-B292-5892AE75ECD4}" presName="spNode" presStyleCnt="0"/>
      <dgm:spPr/>
    </dgm:pt>
    <dgm:pt modelId="{819AF279-8321-406E-8174-C11369805FCF}" type="pres">
      <dgm:prSet presAssocID="{BF0D142F-00A8-4A84-BED1-7FC0E2B9205E}" presName="sibTrans" presStyleLbl="sibTrans1D1" presStyleIdx="2" presStyleCnt="4"/>
      <dgm:spPr/>
    </dgm:pt>
    <dgm:pt modelId="{9DF90CE7-79A4-4602-BBF3-BAEAEFFF81CB}" type="pres">
      <dgm:prSet presAssocID="{6F299882-0AF5-4FC2-821E-B3D402F2BE55}" presName="node" presStyleLbl="node1" presStyleIdx="3" presStyleCnt="4" custScaleX="123594" custRadScaleRad="100022" custRadScaleInc="-3984">
        <dgm:presLayoutVars>
          <dgm:bulletEnabled val="1"/>
        </dgm:presLayoutVars>
      </dgm:prSet>
      <dgm:spPr/>
    </dgm:pt>
    <dgm:pt modelId="{DF2B30B5-D608-4372-A6BD-2EF1C88DA06B}" type="pres">
      <dgm:prSet presAssocID="{6F299882-0AF5-4FC2-821E-B3D402F2BE55}" presName="spNode" presStyleCnt="0"/>
      <dgm:spPr/>
    </dgm:pt>
    <dgm:pt modelId="{73E7092E-984B-4BF7-83CF-8AE926A7F097}" type="pres">
      <dgm:prSet presAssocID="{84B2D4B8-EB9F-406C-987E-3DB540C204FC}" presName="sibTrans" presStyleLbl="sibTrans1D1" presStyleIdx="3" presStyleCnt="4"/>
      <dgm:spPr/>
    </dgm:pt>
  </dgm:ptLst>
  <dgm:cxnLst>
    <dgm:cxn modelId="{A2DB0B11-34FB-4E72-93D1-56F0F3308945}" type="presOf" srcId="{5D4EBF5F-8E0B-4E54-8E37-02364301D369}" destId="{AF1A93B0-D6CE-4388-A882-BA341CBD3E9C}" srcOrd="0" destOrd="0" presId="urn:microsoft.com/office/officeart/2005/8/layout/cycle5"/>
    <dgm:cxn modelId="{626E0915-C25B-422E-8195-A112C8C3EDB9}" type="presOf" srcId="{38073744-28CE-42C1-9F8B-82633C73298B}" destId="{D6978573-4066-4D63-916A-3ED0E43DB3E7}" srcOrd="0" destOrd="0" presId="urn:microsoft.com/office/officeart/2005/8/layout/cycle5"/>
    <dgm:cxn modelId="{6F685E41-9E6E-4549-9386-BC961A460EE8}" srcId="{38073744-28CE-42C1-9F8B-82633C73298B}" destId="{EA9AA54C-0584-40C2-9066-D605E61EF670}" srcOrd="1" destOrd="0" parTransId="{4BC9296B-F29B-4050-B23C-9EC7CD77A297}" sibTransId="{B0973BCC-31A6-483B-B8E7-4FC0A74ABACA}"/>
    <dgm:cxn modelId="{C84FB95A-9B25-4379-8F3F-9482CB3C0339}" type="presOf" srcId="{B0973BCC-31A6-483B-B8E7-4FC0A74ABACA}" destId="{917F359D-CAC2-4488-8811-FDFBFFF6A0BC}" srcOrd="0" destOrd="0" presId="urn:microsoft.com/office/officeart/2005/8/layout/cycle5"/>
    <dgm:cxn modelId="{A12C498E-F04A-4639-BD8D-80594327AB7D}" type="presOf" srcId="{EA9AA54C-0584-40C2-9066-D605E61EF670}" destId="{1026B4C6-7A75-4CEB-9DB6-60CAAF334B59}" srcOrd="0" destOrd="0" presId="urn:microsoft.com/office/officeart/2005/8/layout/cycle5"/>
    <dgm:cxn modelId="{C3F4838E-34C9-4450-A142-03B011692781}" srcId="{38073744-28CE-42C1-9F8B-82633C73298B}" destId="{6F299882-0AF5-4FC2-821E-B3D402F2BE55}" srcOrd="3" destOrd="0" parTransId="{F17ECB4C-D15B-4552-BFD4-5FB9741A1E90}" sibTransId="{84B2D4B8-EB9F-406C-987E-3DB540C204FC}"/>
    <dgm:cxn modelId="{683779A5-332A-4EC8-AA49-9B87957EB654}" type="presOf" srcId="{BB39C408-5899-4C1B-874C-B813E9D8996A}" destId="{90B35997-D328-4035-BCFE-F172802772BC}" srcOrd="0" destOrd="0" presId="urn:microsoft.com/office/officeart/2005/8/layout/cycle5"/>
    <dgm:cxn modelId="{3D91ADAE-C81F-480C-A47C-F977F328B5A6}" srcId="{38073744-28CE-42C1-9F8B-82633C73298B}" destId="{78ADE4DC-92F4-46BA-B292-5892AE75ECD4}" srcOrd="2" destOrd="0" parTransId="{A3298FB1-3436-47DC-9D41-2B2795C062BB}" sibTransId="{BF0D142F-00A8-4A84-BED1-7FC0E2B9205E}"/>
    <dgm:cxn modelId="{3F60BCAF-C489-43EB-AD25-445BF76E8202}" type="presOf" srcId="{BF0D142F-00A8-4A84-BED1-7FC0E2B9205E}" destId="{819AF279-8321-406E-8174-C11369805FCF}" srcOrd="0" destOrd="0" presId="urn:microsoft.com/office/officeart/2005/8/layout/cycle5"/>
    <dgm:cxn modelId="{D22255BA-2FFA-4F61-A3D7-CF29DEC65BCF}" type="presOf" srcId="{6F299882-0AF5-4FC2-821E-B3D402F2BE55}" destId="{9DF90CE7-79A4-4602-BBF3-BAEAEFFF81CB}" srcOrd="0" destOrd="0" presId="urn:microsoft.com/office/officeart/2005/8/layout/cycle5"/>
    <dgm:cxn modelId="{BAA511C9-5E99-4F0B-95A3-50B4575EDB1F}" type="presOf" srcId="{84B2D4B8-EB9F-406C-987E-3DB540C204FC}" destId="{73E7092E-984B-4BF7-83CF-8AE926A7F097}" srcOrd="0" destOrd="0" presId="urn:microsoft.com/office/officeart/2005/8/layout/cycle5"/>
    <dgm:cxn modelId="{2BF158DF-38D0-4B8B-940D-96E450EEF389}" srcId="{38073744-28CE-42C1-9F8B-82633C73298B}" destId="{BB39C408-5899-4C1B-874C-B813E9D8996A}" srcOrd="0" destOrd="0" parTransId="{485623DD-D1C1-4093-A86B-C7B9D6EC8FAF}" sibTransId="{5D4EBF5F-8E0B-4E54-8E37-02364301D369}"/>
    <dgm:cxn modelId="{71D860FE-F2B7-4A13-BEF0-F3F3CFF7C0EF}" type="presOf" srcId="{78ADE4DC-92F4-46BA-B292-5892AE75ECD4}" destId="{9AA1EABA-0A16-425E-8B2E-7D914B800464}" srcOrd="0" destOrd="0" presId="urn:microsoft.com/office/officeart/2005/8/layout/cycle5"/>
    <dgm:cxn modelId="{1B1DD82D-FA2E-4023-9FE2-DAD15EFC67AA}" type="presParOf" srcId="{D6978573-4066-4D63-916A-3ED0E43DB3E7}" destId="{90B35997-D328-4035-BCFE-F172802772BC}" srcOrd="0" destOrd="0" presId="urn:microsoft.com/office/officeart/2005/8/layout/cycle5"/>
    <dgm:cxn modelId="{163CF476-43EE-410E-BA22-0870244BCE56}" type="presParOf" srcId="{D6978573-4066-4D63-916A-3ED0E43DB3E7}" destId="{DEBBC71C-EF48-42E9-99E5-584FDDE65708}" srcOrd="1" destOrd="0" presId="urn:microsoft.com/office/officeart/2005/8/layout/cycle5"/>
    <dgm:cxn modelId="{FD8B2F17-5719-442A-BDDE-7002A6605ABF}" type="presParOf" srcId="{D6978573-4066-4D63-916A-3ED0E43DB3E7}" destId="{AF1A93B0-D6CE-4388-A882-BA341CBD3E9C}" srcOrd="2" destOrd="0" presId="urn:microsoft.com/office/officeart/2005/8/layout/cycle5"/>
    <dgm:cxn modelId="{839FE7A2-FD3A-4BF1-B5E9-48198177E5B2}" type="presParOf" srcId="{D6978573-4066-4D63-916A-3ED0E43DB3E7}" destId="{1026B4C6-7A75-4CEB-9DB6-60CAAF334B59}" srcOrd="3" destOrd="0" presId="urn:microsoft.com/office/officeart/2005/8/layout/cycle5"/>
    <dgm:cxn modelId="{B0D70C64-9E62-435B-95A3-BA59C98C6DCE}" type="presParOf" srcId="{D6978573-4066-4D63-916A-3ED0E43DB3E7}" destId="{5ECEF75B-9D24-46E0-AC0E-4940CCEAB24A}" srcOrd="4" destOrd="0" presId="urn:microsoft.com/office/officeart/2005/8/layout/cycle5"/>
    <dgm:cxn modelId="{DEBF3FFE-7D75-4531-A31C-C1F38F926A24}" type="presParOf" srcId="{D6978573-4066-4D63-916A-3ED0E43DB3E7}" destId="{917F359D-CAC2-4488-8811-FDFBFFF6A0BC}" srcOrd="5" destOrd="0" presId="urn:microsoft.com/office/officeart/2005/8/layout/cycle5"/>
    <dgm:cxn modelId="{E54EB40A-3EFC-445A-A9AA-1F53E844354D}" type="presParOf" srcId="{D6978573-4066-4D63-916A-3ED0E43DB3E7}" destId="{9AA1EABA-0A16-425E-8B2E-7D914B800464}" srcOrd="6" destOrd="0" presId="urn:microsoft.com/office/officeart/2005/8/layout/cycle5"/>
    <dgm:cxn modelId="{A393661D-6392-4BFB-867B-24FF9F4C3D7B}" type="presParOf" srcId="{D6978573-4066-4D63-916A-3ED0E43DB3E7}" destId="{A7ED6474-E7C0-4C93-8B24-6FFB03192260}" srcOrd="7" destOrd="0" presId="urn:microsoft.com/office/officeart/2005/8/layout/cycle5"/>
    <dgm:cxn modelId="{A54CA601-D9D0-4F45-8225-779DE3D8560C}" type="presParOf" srcId="{D6978573-4066-4D63-916A-3ED0E43DB3E7}" destId="{819AF279-8321-406E-8174-C11369805FCF}" srcOrd="8" destOrd="0" presId="urn:microsoft.com/office/officeart/2005/8/layout/cycle5"/>
    <dgm:cxn modelId="{5D07EE08-F89A-417C-8893-BFDAE5B453A8}" type="presParOf" srcId="{D6978573-4066-4D63-916A-3ED0E43DB3E7}" destId="{9DF90CE7-79A4-4602-BBF3-BAEAEFFF81CB}" srcOrd="9" destOrd="0" presId="urn:microsoft.com/office/officeart/2005/8/layout/cycle5"/>
    <dgm:cxn modelId="{38560654-C996-4090-A133-8C583A36E843}" type="presParOf" srcId="{D6978573-4066-4D63-916A-3ED0E43DB3E7}" destId="{DF2B30B5-D608-4372-A6BD-2EF1C88DA06B}" srcOrd="10" destOrd="0" presId="urn:microsoft.com/office/officeart/2005/8/layout/cycle5"/>
    <dgm:cxn modelId="{C8179B5C-202B-43AB-8A64-DB4CD4B9F414}" type="presParOf" srcId="{D6978573-4066-4D63-916A-3ED0E43DB3E7}" destId="{73E7092E-984B-4BF7-83CF-8AE926A7F097}" srcOrd="11"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8073744-28CE-42C1-9F8B-82633C73298B}"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nl-NL"/>
        </a:p>
      </dgm:t>
    </dgm:pt>
    <dgm:pt modelId="{BB39C408-5899-4C1B-874C-B813E9D8996A}">
      <dgm:prSet phldrT="[Tekst]"/>
      <dgm:spPr>
        <a:solidFill>
          <a:srgbClr val="006600"/>
        </a:solidFill>
      </dgm:spPr>
      <dgm:t>
        <a:bodyPr/>
        <a:lstStyle/>
        <a:p>
          <a:r>
            <a:rPr lang="en-GB" dirty="0"/>
            <a:t>Mission</a:t>
          </a:r>
          <a:endParaRPr lang="nl-NL" dirty="0"/>
        </a:p>
      </dgm:t>
    </dgm:pt>
    <dgm:pt modelId="{485623DD-D1C1-4093-A86B-C7B9D6EC8FAF}" type="parTrans" cxnId="{2BF158DF-38D0-4B8B-940D-96E450EEF389}">
      <dgm:prSet/>
      <dgm:spPr/>
      <dgm:t>
        <a:bodyPr/>
        <a:lstStyle/>
        <a:p>
          <a:endParaRPr lang="nl-NL"/>
        </a:p>
      </dgm:t>
    </dgm:pt>
    <dgm:pt modelId="{5D4EBF5F-8E0B-4E54-8E37-02364301D369}" type="sibTrans" cxnId="{2BF158DF-38D0-4B8B-940D-96E450EEF389}">
      <dgm:prSet/>
      <dgm:spPr>
        <a:solidFill>
          <a:schemeClr val="accent2"/>
        </a:solidFill>
        <a:ln w="38100">
          <a:solidFill>
            <a:srgbClr val="006600"/>
          </a:solidFill>
        </a:ln>
      </dgm:spPr>
      <dgm:t>
        <a:bodyPr/>
        <a:lstStyle/>
        <a:p>
          <a:endParaRPr lang="nl-NL"/>
        </a:p>
      </dgm:t>
    </dgm:pt>
    <dgm:pt modelId="{EA9AA54C-0584-40C2-9066-D605E61EF670}">
      <dgm:prSet phldrT="[Tekst]"/>
      <dgm:spPr>
        <a:solidFill>
          <a:schemeClr val="tx1">
            <a:lumMod val="85000"/>
            <a:lumOff val="15000"/>
          </a:schemeClr>
        </a:solidFill>
      </dgm:spPr>
      <dgm:t>
        <a:bodyPr/>
        <a:lstStyle/>
        <a:p>
          <a:r>
            <a:rPr lang="en-GB" dirty="0"/>
            <a:t>Strategy</a:t>
          </a:r>
          <a:endParaRPr lang="nl-NL" dirty="0"/>
        </a:p>
      </dgm:t>
    </dgm:pt>
    <dgm:pt modelId="{4BC9296B-F29B-4050-B23C-9EC7CD77A297}" type="parTrans" cxnId="{6F685E41-9E6E-4549-9386-BC961A460EE8}">
      <dgm:prSet/>
      <dgm:spPr/>
      <dgm:t>
        <a:bodyPr/>
        <a:lstStyle/>
        <a:p>
          <a:endParaRPr lang="nl-NL"/>
        </a:p>
      </dgm:t>
    </dgm:pt>
    <dgm:pt modelId="{B0973BCC-31A6-483B-B8E7-4FC0A74ABACA}" type="sibTrans" cxnId="{6F685E41-9E6E-4549-9386-BC961A460EE8}">
      <dgm:prSet/>
      <dgm:spPr>
        <a:ln w="38100">
          <a:solidFill>
            <a:schemeClr val="tx1">
              <a:lumMod val="85000"/>
              <a:lumOff val="15000"/>
            </a:schemeClr>
          </a:solidFill>
        </a:ln>
      </dgm:spPr>
      <dgm:t>
        <a:bodyPr/>
        <a:lstStyle/>
        <a:p>
          <a:endParaRPr lang="nl-NL"/>
        </a:p>
      </dgm:t>
    </dgm:pt>
    <dgm:pt modelId="{78ADE4DC-92F4-46BA-B292-5892AE75ECD4}">
      <dgm:prSet phldrT="[Tekst]"/>
      <dgm:spPr>
        <a:solidFill>
          <a:srgbClr val="820000"/>
        </a:solidFill>
      </dgm:spPr>
      <dgm:t>
        <a:bodyPr/>
        <a:lstStyle/>
        <a:p>
          <a:r>
            <a:rPr lang="en-GB" dirty="0"/>
            <a:t>Implementation</a:t>
          </a:r>
          <a:endParaRPr lang="nl-NL" dirty="0"/>
        </a:p>
      </dgm:t>
    </dgm:pt>
    <dgm:pt modelId="{A3298FB1-3436-47DC-9D41-2B2795C062BB}" type="parTrans" cxnId="{3D91ADAE-C81F-480C-A47C-F977F328B5A6}">
      <dgm:prSet/>
      <dgm:spPr/>
      <dgm:t>
        <a:bodyPr/>
        <a:lstStyle/>
        <a:p>
          <a:endParaRPr lang="nl-NL"/>
        </a:p>
      </dgm:t>
    </dgm:pt>
    <dgm:pt modelId="{BF0D142F-00A8-4A84-BED1-7FC0E2B9205E}" type="sibTrans" cxnId="{3D91ADAE-C81F-480C-A47C-F977F328B5A6}">
      <dgm:prSet/>
      <dgm:spPr>
        <a:ln w="38100">
          <a:solidFill>
            <a:srgbClr val="820000"/>
          </a:solidFill>
        </a:ln>
      </dgm:spPr>
      <dgm:t>
        <a:bodyPr/>
        <a:lstStyle/>
        <a:p>
          <a:endParaRPr lang="nl-NL"/>
        </a:p>
      </dgm:t>
    </dgm:pt>
    <dgm:pt modelId="{6F299882-0AF5-4FC2-821E-B3D402F2BE55}">
      <dgm:prSet phldrT="[Tekst]"/>
      <dgm:spPr>
        <a:solidFill>
          <a:srgbClr val="002060"/>
        </a:solidFill>
      </dgm:spPr>
      <dgm:t>
        <a:bodyPr/>
        <a:lstStyle/>
        <a:p>
          <a:r>
            <a:rPr lang="en-GB" dirty="0"/>
            <a:t>Evaluation</a:t>
          </a:r>
          <a:endParaRPr lang="nl-NL" dirty="0"/>
        </a:p>
      </dgm:t>
    </dgm:pt>
    <dgm:pt modelId="{F17ECB4C-D15B-4552-BFD4-5FB9741A1E90}" type="parTrans" cxnId="{C3F4838E-34C9-4450-A142-03B011692781}">
      <dgm:prSet/>
      <dgm:spPr/>
      <dgm:t>
        <a:bodyPr/>
        <a:lstStyle/>
        <a:p>
          <a:endParaRPr lang="nl-NL"/>
        </a:p>
      </dgm:t>
    </dgm:pt>
    <dgm:pt modelId="{84B2D4B8-EB9F-406C-987E-3DB540C204FC}" type="sibTrans" cxnId="{C3F4838E-34C9-4450-A142-03B011692781}">
      <dgm:prSet/>
      <dgm:spPr>
        <a:ln w="38100">
          <a:solidFill>
            <a:srgbClr val="002060"/>
          </a:solidFill>
        </a:ln>
      </dgm:spPr>
      <dgm:t>
        <a:bodyPr/>
        <a:lstStyle/>
        <a:p>
          <a:endParaRPr lang="nl-NL"/>
        </a:p>
      </dgm:t>
    </dgm:pt>
    <dgm:pt modelId="{D6978573-4066-4D63-916A-3ED0E43DB3E7}" type="pres">
      <dgm:prSet presAssocID="{38073744-28CE-42C1-9F8B-82633C73298B}" presName="cycle" presStyleCnt="0">
        <dgm:presLayoutVars>
          <dgm:dir/>
          <dgm:resizeHandles val="exact"/>
        </dgm:presLayoutVars>
      </dgm:prSet>
      <dgm:spPr/>
    </dgm:pt>
    <dgm:pt modelId="{90B35997-D328-4035-BCFE-F172802772BC}" type="pres">
      <dgm:prSet presAssocID="{BB39C408-5899-4C1B-874C-B813E9D8996A}" presName="node" presStyleLbl="node1" presStyleIdx="0" presStyleCnt="4" custScaleX="123594">
        <dgm:presLayoutVars>
          <dgm:bulletEnabled val="1"/>
        </dgm:presLayoutVars>
      </dgm:prSet>
      <dgm:spPr>
        <a:prstGeom prst="roundRect">
          <a:avLst/>
        </a:prstGeom>
      </dgm:spPr>
    </dgm:pt>
    <dgm:pt modelId="{DEBBC71C-EF48-42E9-99E5-584FDDE65708}" type="pres">
      <dgm:prSet presAssocID="{BB39C408-5899-4C1B-874C-B813E9D8996A}" presName="spNode" presStyleCnt="0"/>
      <dgm:spPr/>
    </dgm:pt>
    <dgm:pt modelId="{AF1A93B0-D6CE-4388-A882-BA341CBD3E9C}" type="pres">
      <dgm:prSet presAssocID="{5D4EBF5F-8E0B-4E54-8E37-02364301D369}" presName="sibTrans" presStyleLbl="sibTrans1D1" presStyleIdx="0" presStyleCnt="4"/>
      <dgm:spPr/>
    </dgm:pt>
    <dgm:pt modelId="{1026B4C6-7A75-4CEB-9DB6-60CAAF334B59}" type="pres">
      <dgm:prSet presAssocID="{EA9AA54C-0584-40C2-9066-D605E61EF670}" presName="node" presStyleLbl="node1" presStyleIdx="1" presStyleCnt="4" custScaleX="123594" custRadScaleRad="101316" custRadScaleInc="3933">
        <dgm:presLayoutVars>
          <dgm:bulletEnabled val="1"/>
        </dgm:presLayoutVars>
      </dgm:prSet>
      <dgm:spPr/>
    </dgm:pt>
    <dgm:pt modelId="{5ECEF75B-9D24-46E0-AC0E-4940CCEAB24A}" type="pres">
      <dgm:prSet presAssocID="{EA9AA54C-0584-40C2-9066-D605E61EF670}" presName="spNode" presStyleCnt="0"/>
      <dgm:spPr/>
    </dgm:pt>
    <dgm:pt modelId="{917F359D-CAC2-4488-8811-FDFBFFF6A0BC}" type="pres">
      <dgm:prSet presAssocID="{B0973BCC-31A6-483B-B8E7-4FC0A74ABACA}" presName="sibTrans" presStyleLbl="sibTrans1D1" presStyleIdx="1" presStyleCnt="4"/>
      <dgm:spPr/>
    </dgm:pt>
    <dgm:pt modelId="{9AA1EABA-0A16-425E-8B2E-7D914B800464}" type="pres">
      <dgm:prSet presAssocID="{78ADE4DC-92F4-46BA-B292-5892AE75ECD4}" presName="node" presStyleLbl="node1" presStyleIdx="2" presStyleCnt="4" custScaleX="123594">
        <dgm:presLayoutVars>
          <dgm:bulletEnabled val="1"/>
        </dgm:presLayoutVars>
      </dgm:prSet>
      <dgm:spPr/>
    </dgm:pt>
    <dgm:pt modelId="{A7ED6474-E7C0-4C93-8B24-6FFB03192260}" type="pres">
      <dgm:prSet presAssocID="{78ADE4DC-92F4-46BA-B292-5892AE75ECD4}" presName="spNode" presStyleCnt="0"/>
      <dgm:spPr/>
    </dgm:pt>
    <dgm:pt modelId="{819AF279-8321-406E-8174-C11369805FCF}" type="pres">
      <dgm:prSet presAssocID="{BF0D142F-00A8-4A84-BED1-7FC0E2B9205E}" presName="sibTrans" presStyleLbl="sibTrans1D1" presStyleIdx="2" presStyleCnt="4"/>
      <dgm:spPr/>
    </dgm:pt>
    <dgm:pt modelId="{9DF90CE7-79A4-4602-BBF3-BAEAEFFF81CB}" type="pres">
      <dgm:prSet presAssocID="{6F299882-0AF5-4FC2-821E-B3D402F2BE55}" presName="node" presStyleLbl="node1" presStyleIdx="3" presStyleCnt="4" custScaleX="123594" custRadScaleRad="100022" custRadScaleInc="-3984">
        <dgm:presLayoutVars>
          <dgm:bulletEnabled val="1"/>
        </dgm:presLayoutVars>
      </dgm:prSet>
      <dgm:spPr/>
    </dgm:pt>
    <dgm:pt modelId="{DF2B30B5-D608-4372-A6BD-2EF1C88DA06B}" type="pres">
      <dgm:prSet presAssocID="{6F299882-0AF5-4FC2-821E-B3D402F2BE55}" presName="spNode" presStyleCnt="0"/>
      <dgm:spPr/>
    </dgm:pt>
    <dgm:pt modelId="{73E7092E-984B-4BF7-83CF-8AE926A7F097}" type="pres">
      <dgm:prSet presAssocID="{84B2D4B8-EB9F-406C-987E-3DB540C204FC}" presName="sibTrans" presStyleLbl="sibTrans1D1" presStyleIdx="3" presStyleCnt="4"/>
      <dgm:spPr/>
    </dgm:pt>
  </dgm:ptLst>
  <dgm:cxnLst>
    <dgm:cxn modelId="{A2DB0B11-34FB-4E72-93D1-56F0F3308945}" type="presOf" srcId="{5D4EBF5F-8E0B-4E54-8E37-02364301D369}" destId="{AF1A93B0-D6CE-4388-A882-BA341CBD3E9C}" srcOrd="0" destOrd="0" presId="urn:microsoft.com/office/officeart/2005/8/layout/cycle5"/>
    <dgm:cxn modelId="{626E0915-C25B-422E-8195-A112C8C3EDB9}" type="presOf" srcId="{38073744-28CE-42C1-9F8B-82633C73298B}" destId="{D6978573-4066-4D63-916A-3ED0E43DB3E7}" srcOrd="0" destOrd="0" presId="urn:microsoft.com/office/officeart/2005/8/layout/cycle5"/>
    <dgm:cxn modelId="{6F685E41-9E6E-4549-9386-BC961A460EE8}" srcId="{38073744-28CE-42C1-9F8B-82633C73298B}" destId="{EA9AA54C-0584-40C2-9066-D605E61EF670}" srcOrd="1" destOrd="0" parTransId="{4BC9296B-F29B-4050-B23C-9EC7CD77A297}" sibTransId="{B0973BCC-31A6-483B-B8E7-4FC0A74ABACA}"/>
    <dgm:cxn modelId="{C84FB95A-9B25-4379-8F3F-9482CB3C0339}" type="presOf" srcId="{B0973BCC-31A6-483B-B8E7-4FC0A74ABACA}" destId="{917F359D-CAC2-4488-8811-FDFBFFF6A0BC}" srcOrd="0" destOrd="0" presId="urn:microsoft.com/office/officeart/2005/8/layout/cycle5"/>
    <dgm:cxn modelId="{A12C498E-F04A-4639-BD8D-80594327AB7D}" type="presOf" srcId="{EA9AA54C-0584-40C2-9066-D605E61EF670}" destId="{1026B4C6-7A75-4CEB-9DB6-60CAAF334B59}" srcOrd="0" destOrd="0" presId="urn:microsoft.com/office/officeart/2005/8/layout/cycle5"/>
    <dgm:cxn modelId="{C3F4838E-34C9-4450-A142-03B011692781}" srcId="{38073744-28CE-42C1-9F8B-82633C73298B}" destId="{6F299882-0AF5-4FC2-821E-B3D402F2BE55}" srcOrd="3" destOrd="0" parTransId="{F17ECB4C-D15B-4552-BFD4-5FB9741A1E90}" sibTransId="{84B2D4B8-EB9F-406C-987E-3DB540C204FC}"/>
    <dgm:cxn modelId="{683779A5-332A-4EC8-AA49-9B87957EB654}" type="presOf" srcId="{BB39C408-5899-4C1B-874C-B813E9D8996A}" destId="{90B35997-D328-4035-BCFE-F172802772BC}" srcOrd="0" destOrd="0" presId="urn:microsoft.com/office/officeart/2005/8/layout/cycle5"/>
    <dgm:cxn modelId="{3D91ADAE-C81F-480C-A47C-F977F328B5A6}" srcId="{38073744-28CE-42C1-9F8B-82633C73298B}" destId="{78ADE4DC-92F4-46BA-B292-5892AE75ECD4}" srcOrd="2" destOrd="0" parTransId="{A3298FB1-3436-47DC-9D41-2B2795C062BB}" sibTransId="{BF0D142F-00A8-4A84-BED1-7FC0E2B9205E}"/>
    <dgm:cxn modelId="{3F60BCAF-C489-43EB-AD25-445BF76E8202}" type="presOf" srcId="{BF0D142F-00A8-4A84-BED1-7FC0E2B9205E}" destId="{819AF279-8321-406E-8174-C11369805FCF}" srcOrd="0" destOrd="0" presId="urn:microsoft.com/office/officeart/2005/8/layout/cycle5"/>
    <dgm:cxn modelId="{D22255BA-2FFA-4F61-A3D7-CF29DEC65BCF}" type="presOf" srcId="{6F299882-0AF5-4FC2-821E-B3D402F2BE55}" destId="{9DF90CE7-79A4-4602-BBF3-BAEAEFFF81CB}" srcOrd="0" destOrd="0" presId="urn:microsoft.com/office/officeart/2005/8/layout/cycle5"/>
    <dgm:cxn modelId="{BAA511C9-5E99-4F0B-95A3-50B4575EDB1F}" type="presOf" srcId="{84B2D4B8-EB9F-406C-987E-3DB540C204FC}" destId="{73E7092E-984B-4BF7-83CF-8AE926A7F097}" srcOrd="0" destOrd="0" presId="urn:microsoft.com/office/officeart/2005/8/layout/cycle5"/>
    <dgm:cxn modelId="{2BF158DF-38D0-4B8B-940D-96E450EEF389}" srcId="{38073744-28CE-42C1-9F8B-82633C73298B}" destId="{BB39C408-5899-4C1B-874C-B813E9D8996A}" srcOrd="0" destOrd="0" parTransId="{485623DD-D1C1-4093-A86B-C7B9D6EC8FAF}" sibTransId="{5D4EBF5F-8E0B-4E54-8E37-02364301D369}"/>
    <dgm:cxn modelId="{71D860FE-F2B7-4A13-BEF0-F3F3CFF7C0EF}" type="presOf" srcId="{78ADE4DC-92F4-46BA-B292-5892AE75ECD4}" destId="{9AA1EABA-0A16-425E-8B2E-7D914B800464}" srcOrd="0" destOrd="0" presId="urn:microsoft.com/office/officeart/2005/8/layout/cycle5"/>
    <dgm:cxn modelId="{1B1DD82D-FA2E-4023-9FE2-DAD15EFC67AA}" type="presParOf" srcId="{D6978573-4066-4D63-916A-3ED0E43DB3E7}" destId="{90B35997-D328-4035-BCFE-F172802772BC}" srcOrd="0" destOrd="0" presId="urn:microsoft.com/office/officeart/2005/8/layout/cycle5"/>
    <dgm:cxn modelId="{163CF476-43EE-410E-BA22-0870244BCE56}" type="presParOf" srcId="{D6978573-4066-4D63-916A-3ED0E43DB3E7}" destId="{DEBBC71C-EF48-42E9-99E5-584FDDE65708}" srcOrd="1" destOrd="0" presId="urn:microsoft.com/office/officeart/2005/8/layout/cycle5"/>
    <dgm:cxn modelId="{FD8B2F17-5719-442A-BDDE-7002A6605ABF}" type="presParOf" srcId="{D6978573-4066-4D63-916A-3ED0E43DB3E7}" destId="{AF1A93B0-D6CE-4388-A882-BA341CBD3E9C}" srcOrd="2" destOrd="0" presId="urn:microsoft.com/office/officeart/2005/8/layout/cycle5"/>
    <dgm:cxn modelId="{839FE7A2-FD3A-4BF1-B5E9-48198177E5B2}" type="presParOf" srcId="{D6978573-4066-4D63-916A-3ED0E43DB3E7}" destId="{1026B4C6-7A75-4CEB-9DB6-60CAAF334B59}" srcOrd="3" destOrd="0" presId="urn:microsoft.com/office/officeart/2005/8/layout/cycle5"/>
    <dgm:cxn modelId="{B0D70C64-9E62-435B-95A3-BA59C98C6DCE}" type="presParOf" srcId="{D6978573-4066-4D63-916A-3ED0E43DB3E7}" destId="{5ECEF75B-9D24-46E0-AC0E-4940CCEAB24A}" srcOrd="4" destOrd="0" presId="urn:microsoft.com/office/officeart/2005/8/layout/cycle5"/>
    <dgm:cxn modelId="{DEBF3FFE-7D75-4531-A31C-C1F38F926A24}" type="presParOf" srcId="{D6978573-4066-4D63-916A-3ED0E43DB3E7}" destId="{917F359D-CAC2-4488-8811-FDFBFFF6A0BC}" srcOrd="5" destOrd="0" presId="urn:microsoft.com/office/officeart/2005/8/layout/cycle5"/>
    <dgm:cxn modelId="{E54EB40A-3EFC-445A-A9AA-1F53E844354D}" type="presParOf" srcId="{D6978573-4066-4D63-916A-3ED0E43DB3E7}" destId="{9AA1EABA-0A16-425E-8B2E-7D914B800464}" srcOrd="6" destOrd="0" presId="urn:microsoft.com/office/officeart/2005/8/layout/cycle5"/>
    <dgm:cxn modelId="{A393661D-6392-4BFB-867B-24FF9F4C3D7B}" type="presParOf" srcId="{D6978573-4066-4D63-916A-3ED0E43DB3E7}" destId="{A7ED6474-E7C0-4C93-8B24-6FFB03192260}" srcOrd="7" destOrd="0" presId="urn:microsoft.com/office/officeart/2005/8/layout/cycle5"/>
    <dgm:cxn modelId="{A54CA601-D9D0-4F45-8225-779DE3D8560C}" type="presParOf" srcId="{D6978573-4066-4D63-916A-3ED0E43DB3E7}" destId="{819AF279-8321-406E-8174-C11369805FCF}" srcOrd="8" destOrd="0" presId="urn:microsoft.com/office/officeart/2005/8/layout/cycle5"/>
    <dgm:cxn modelId="{5D07EE08-F89A-417C-8893-BFDAE5B453A8}" type="presParOf" srcId="{D6978573-4066-4D63-916A-3ED0E43DB3E7}" destId="{9DF90CE7-79A4-4602-BBF3-BAEAEFFF81CB}" srcOrd="9" destOrd="0" presId="urn:microsoft.com/office/officeart/2005/8/layout/cycle5"/>
    <dgm:cxn modelId="{38560654-C996-4090-A133-8C583A36E843}" type="presParOf" srcId="{D6978573-4066-4D63-916A-3ED0E43DB3E7}" destId="{DF2B30B5-D608-4372-A6BD-2EF1C88DA06B}" srcOrd="10" destOrd="0" presId="urn:microsoft.com/office/officeart/2005/8/layout/cycle5"/>
    <dgm:cxn modelId="{C8179B5C-202B-43AB-8A64-DB4CD4B9F414}" type="presParOf" srcId="{D6978573-4066-4D63-916A-3ED0E43DB3E7}" destId="{73E7092E-984B-4BF7-83CF-8AE926A7F097}" srcOrd="11"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35997-D328-4035-BCFE-F172802772BC}">
      <dsp:nvSpPr>
        <dsp:cNvPr id="0" name=""/>
        <dsp:cNvSpPr/>
      </dsp:nvSpPr>
      <dsp:spPr>
        <a:xfrm>
          <a:off x="2594600" y="1030"/>
          <a:ext cx="1767463" cy="929536"/>
        </a:xfrm>
        <a:prstGeom prst="roundRect">
          <a:avLst/>
        </a:prstGeom>
        <a:solidFill>
          <a:srgbClr val="00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Mission</a:t>
          </a:r>
          <a:endParaRPr lang="nl-NL" sz="1800" kern="1200" dirty="0"/>
        </a:p>
      </dsp:txBody>
      <dsp:txXfrm>
        <a:off x="2639976" y="46406"/>
        <a:ext cx="1676711" cy="838784"/>
      </dsp:txXfrm>
    </dsp:sp>
    <dsp:sp modelId="{AF1A93B0-D6CE-4388-A882-BA341CBD3E9C}">
      <dsp:nvSpPr>
        <dsp:cNvPr id="0" name=""/>
        <dsp:cNvSpPr/>
      </dsp:nvSpPr>
      <dsp:spPr>
        <a:xfrm>
          <a:off x="1969148" y="484058"/>
          <a:ext cx="3071442" cy="3071442"/>
        </a:xfrm>
        <a:custGeom>
          <a:avLst/>
          <a:gdLst/>
          <a:ahLst/>
          <a:cxnLst/>
          <a:rect l="0" t="0" r="0" b="0"/>
          <a:pathLst>
            <a:path>
              <a:moveTo>
                <a:pt x="2554893" y="386926"/>
              </a:moveTo>
              <a:arcTo wR="1535721" hR="1535721" stAng="18694702" swAng="1421707"/>
            </a:path>
          </a:pathLst>
        </a:custGeom>
        <a:noFill/>
        <a:ln w="38100" cap="flat" cmpd="sng" algn="ctr">
          <a:solidFill>
            <a:srgbClr val="006600"/>
          </a:solidFill>
          <a:prstDash val="solid"/>
          <a:miter lim="800000"/>
          <a:tailEnd type="arrow"/>
        </a:ln>
        <a:effectLst/>
      </dsp:spPr>
      <dsp:style>
        <a:lnRef idx="1">
          <a:scrgbClr r="0" g="0" b="0"/>
        </a:lnRef>
        <a:fillRef idx="0">
          <a:scrgbClr r="0" g="0" b="0"/>
        </a:fillRef>
        <a:effectRef idx="0">
          <a:scrgbClr r="0" g="0" b="0"/>
        </a:effectRef>
        <a:fontRef idx="minor"/>
      </dsp:style>
    </dsp:sp>
    <dsp:sp modelId="{1026B4C6-7A75-4CEB-9DB6-60CAAF334B59}">
      <dsp:nvSpPr>
        <dsp:cNvPr id="0" name=""/>
        <dsp:cNvSpPr/>
      </dsp:nvSpPr>
      <dsp:spPr>
        <a:xfrm>
          <a:off x="4150201" y="1568791"/>
          <a:ext cx="1767463" cy="929536"/>
        </a:xfrm>
        <a:prstGeom prst="roundRect">
          <a:avLst/>
        </a:prstGeom>
        <a:solidFill>
          <a:schemeClr val="tx1">
            <a:lumMod val="85000"/>
            <a:lum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Strategy</a:t>
          </a:r>
          <a:endParaRPr lang="nl-NL" sz="1800" kern="1200" dirty="0"/>
        </a:p>
      </dsp:txBody>
      <dsp:txXfrm>
        <a:off x="4195577" y="1614167"/>
        <a:ext cx="1676711" cy="838784"/>
      </dsp:txXfrm>
    </dsp:sp>
    <dsp:sp modelId="{917F359D-CAC2-4488-8811-FDFBFFF6A0BC}">
      <dsp:nvSpPr>
        <dsp:cNvPr id="0" name=""/>
        <dsp:cNvSpPr/>
      </dsp:nvSpPr>
      <dsp:spPr>
        <a:xfrm>
          <a:off x="1970694" y="446500"/>
          <a:ext cx="3071442" cy="3071442"/>
        </a:xfrm>
        <a:custGeom>
          <a:avLst/>
          <a:gdLst/>
          <a:ahLst/>
          <a:cxnLst/>
          <a:rect l="0" t="0" r="0" b="0"/>
          <a:pathLst>
            <a:path>
              <a:moveTo>
                <a:pt x="2906301" y="2228506"/>
              </a:moveTo>
              <a:arcTo wR="1535721" hR="1535721" stAng="1608909" swAng="1328837"/>
            </a:path>
          </a:pathLst>
        </a:custGeom>
        <a:noFill/>
        <a:ln w="38100" cap="flat" cmpd="sng" algn="ctr">
          <a:solidFill>
            <a:schemeClr val="tx1">
              <a:lumMod val="85000"/>
              <a:lumOff val="15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AA1EABA-0A16-425E-8B2E-7D914B800464}">
      <dsp:nvSpPr>
        <dsp:cNvPr id="0" name=""/>
        <dsp:cNvSpPr/>
      </dsp:nvSpPr>
      <dsp:spPr>
        <a:xfrm>
          <a:off x="2594600" y="3072473"/>
          <a:ext cx="1767463" cy="929536"/>
        </a:xfrm>
        <a:prstGeom prst="roundRect">
          <a:avLst/>
        </a:prstGeom>
        <a:solidFill>
          <a:srgbClr val="82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Implementation</a:t>
          </a:r>
          <a:endParaRPr lang="nl-NL" sz="1800" kern="1200" dirty="0"/>
        </a:p>
      </dsp:txBody>
      <dsp:txXfrm>
        <a:off x="2639976" y="3117849"/>
        <a:ext cx="1676711" cy="838784"/>
      </dsp:txXfrm>
    </dsp:sp>
    <dsp:sp modelId="{819AF279-8321-406E-8174-C11369805FCF}">
      <dsp:nvSpPr>
        <dsp:cNvPr id="0" name=""/>
        <dsp:cNvSpPr/>
      </dsp:nvSpPr>
      <dsp:spPr>
        <a:xfrm>
          <a:off x="1942140" y="465468"/>
          <a:ext cx="3071442" cy="3071442"/>
        </a:xfrm>
        <a:custGeom>
          <a:avLst/>
          <a:gdLst/>
          <a:ahLst/>
          <a:cxnLst/>
          <a:rect l="0" t="0" r="0" b="0"/>
          <a:pathLst>
            <a:path>
              <a:moveTo>
                <a:pt x="504297" y="2673528"/>
              </a:moveTo>
              <a:arcTo wR="1535721" hR="1535721" stAng="7931541" swAng="1310231"/>
            </a:path>
          </a:pathLst>
        </a:custGeom>
        <a:noFill/>
        <a:ln w="38100" cap="flat" cmpd="sng" algn="ctr">
          <a:solidFill>
            <a:srgbClr val="820000"/>
          </a:solidFill>
          <a:prstDash val="solid"/>
          <a:miter lim="800000"/>
          <a:tailEnd type="arrow"/>
        </a:ln>
        <a:effectLst/>
      </dsp:spPr>
      <dsp:style>
        <a:lnRef idx="1">
          <a:scrgbClr r="0" g="0" b="0"/>
        </a:lnRef>
        <a:fillRef idx="0">
          <a:scrgbClr r="0" g="0" b="0"/>
        </a:fillRef>
        <a:effectRef idx="0">
          <a:scrgbClr r="0" g="0" b="0"/>
        </a:effectRef>
        <a:fontRef idx="minor"/>
      </dsp:style>
    </dsp:sp>
    <dsp:sp modelId="{9DF90CE7-79A4-4602-BBF3-BAEAEFFF81CB}">
      <dsp:nvSpPr>
        <dsp:cNvPr id="0" name=""/>
        <dsp:cNvSpPr/>
      </dsp:nvSpPr>
      <dsp:spPr>
        <a:xfrm>
          <a:off x="1058874" y="1568792"/>
          <a:ext cx="1767463" cy="929536"/>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Evaluation</a:t>
          </a:r>
          <a:endParaRPr lang="nl-NL" sz="1800" kern="1200" dirty="0"/>
        </a:p>
      </dsp:txBody>
      <dsp:txXfrm>
        <a:off x="1104250" y="1614168"/>
        <a:ext cx="1676711" cy="838784"/>
      </dsp:txXfrm>
    </dsp:sp>
    <dsp:sp modelId="{73E7092E-984B-4BF7-83CF-8AE926A7F097}">
      <dsp:nvSpPr>
        <dsp:cNvPr id="0" name=""/>
        <dsp:cNvSpPr/>
      </dsp:nvSpPr>
      <dsp:spPr>
        <a:xfrm>
          <a:off x="1942166" y="466111"/>
          <a:ext cx="3071442" cy="3071442"/>
        </a:xfrm>
        <a:custGeom>
          <a:avLst/>
          <a:gdLst/>
          <a:ahLst/>
          <a:cxnLst/>
          <a:rect l="0" t="0" r="0" b="0"/>
          <a:pathLst>
            <a:path>
              <a:moveTo>
                <a:pt x="132076" y="912647"/>
              </a:moveTo>
              <a:arcTo wR="1535721" hR="1535721" stAng="12236178" swAng="1403686"/>
            </a:path>
          </a:pathLst>
        </a:custGeom>
        <a:noFill/>
        <a:ln w="38100" cap="flat" cmpd="sng" algn="ctr">
          <a:solidFill>
            <a:srgbClr val="00206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449C4-7392-4D74-BA37-4FE1359234C6}" type="datetimeFigureOut">
              <a:rPr lang="nl-NL" smtClean="0"/>
              <a:t>23-5-2022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204FB-C748-4100-A2C2-F5C803C7F35C}" type="slidenum">
              <a:rPr lang="nl-NL" smtClean="0"/>
              <a:t>‹nr.›</a:t>
            </a:fld>
            <a:endParaRPr lang="nl-NL"/>
          </a:p>
        </p:txBody>
      </p:sp>
    </p:spTree>
    <p:extLst>
      <p:ext uri="{BB962C8B-B14F-4D97-AF65-F5344CB8AC3E}">
        <p14:creationId xmlns:p14="http://schemas.microsoft.com/office/powerpoint/2010/main" val="19752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ctionary.cambridge.org/dictionary/english/help" TargetMode="External"/><Relationship Id="rId7" Type="http://schemas.openxmlformats.org/officeDocument/2006/relationships/hyperlink" Target="https://dictionary.cambridge.org/dictionary/english/successfu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ictionary.cambridge.org/dictionary/english/people" TargetMode="External"/><Relationship Id="rId5" Type="http://schemas.openxmlformats.org/officeDocument/2006/relationships/hyperlink" Target="https://dictionary.cambridge.org/dictionary/english/achieve" TargetMode="External"/><Relationship Id="rId4" Type="http://schemas.openxmlformats.org/officeDocument/2006/relationships/hyperlink" Target="https://dictionary.cambridge.org/dictionary/english/produ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jdelijke aanduiding voor dia-afbeelding 1">
            <a:extLst>
              <a:ext uri="{FF2B5EF4-FFF2-40B4-BE49-F238E27FC236}">
                <a16:creationId xmlns:a16="http://schemas.microsoft.com/office/drawing/2014/main" id="{B2156D1A-6E6A-4C3F-90F3-FCEC19AF05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Tijdelijke aanduiding voor notities 2">
            <a:extLst>
              <a:ext uri="{FF2B5EF4-FFF2-40B4-BE49-F238E27FC236}">
                <a16:creationId xmlns:a16="http://schemas.microsoft.com/office/drawing/2014/main" id="{D29B697A-C9C7-4A53-8E34-C19E865791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 mentioned that it was always a part of the science view, but why is it now so prominent?</a:t>
            </a:r>
          </a:p>
        </p:txBody>
      </p:sp>
      <p:sp>
        <p:nvSpPr>
          <p:cNvPr id="38916" name="Tijdelijke aanduiding voor dianummer 3">
            <a:extLst>
              <a:ext uri="{FF2B5EF4-FFF2-40B4-BE49-F238E27FC236}">
                <a16:creationId xmlns:a16="http://schemas.microsoft.com/office/drawing/2014/main" id="{2136647D-5F4A-4A97-8EDA-76FB3C3EC8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3FF6C2-4817-4ABE-B33F-7B1523626B41}"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a:extLst>
              <a:ext uri="{FF2B5EF4-FFF2-40B4-BE49-F238E27FC236}">
                <a16:creationId xmlns:a16="http://schemas.microsoft.com/office/drawing/2014/main" id="{3F620AB4-D034-4B44-ADBF-F674B00B0A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Tijdelijke aanduiding voor notities 2">
            <a:extLst>
              <a:ext uri="{FF2B5EF4-FFF2-40B4-BE49-F238E27FC236}">
                <a16:creationId xmlns:a16="http://schemas.microsoft.com/office/drawing/2014/main" id="{969746D1-74EC-42C1-8C59-4ECBE727C7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56324" name="Tijdelijke aanduiding voor dianummer 3">
            <a:extLst>
              <a:ext uri="{FF2B5EF4-FFF2-40B4-BE49-F238E27FC236}">
                <a16:creationId xmlns:a16="http://schemas.microsoft.com/office/drawing/2014/main" id="{1BDA5D67-839D-4FB3-A5DC-74790D7D94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B4842C-867B-4321-B392-4CD13C43C9E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jdelijke aanduiding voor dia-afbeelding 1">
            <a:extLst>
              <a:ext uri="{FF2B5EF4-FFF2-40B4-BE49-F238E27FC236}">
                <a16:creationId xmlns:a16="http://schemas.microsoft.com/office/drawing/2014/main" id="{2F22AF75-DBA0-437D-98EB-C89631A1A3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Tijdelijke aanduiding voor notities 2">
            <a:extLst>
              <a:ext uri="{FF2B5EF4-FFF2-40B4-BE49-F238E27FC236}">
                <a16:creationId xmlns:a16="http://schemas.microsoft.com/office/drawing/2014/main" id="{45BF6743-0AAB-4DDE-BAEB-3200339D26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Branches of societal impact (the labels) even talking about other things like public engagement science communication and open science. But how do we stay on course and define the whole of societal impact</a:t>
            </a:r>
          </a:p>
          <a:p>
            <a:endParaRPr lang="nl-NL" altLang="nl-NL"/>
          </a:p>
        </p:txBody>
      </p:sp>
      <p:sp>
        <p:nvSpPr>
          <p:cNvPr id="58372" name="Tijdelijke aanduiding voor dianummer 3">
            <a:extLst>
              <a:ext uri="{FF2B5EF4-FFF2-40B4-BE49-F238E27FC236}">
                <a16:creationId xmlns:a16="http://schemas.microsoft.com/office/drawing/2014/main" id="{27EFBF12-FFCF-4CC8-A4BD-A53685164D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5DB5DF-55CF-4A17-81AA-56C26965F05B}"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ia-afbeelding 1">
            <a:extLst>
              <a:ext uri="{FF2B5EF4-FFF2-40B4-BE49-F238E27FC236}">
                <a16:creationId xmlns:a16="http://schemas.microsoft.com/office/drawing/2014/main" id="{C3606B74-8570-476E-83AD-7937855C06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Tijdelijke aanduiding voor notities 2">
            <a:extLst>
              <a:ext uri="{FF2B5EF4-FFF2-40B4-BE49-F238E27FC236}">
                <a16:creationId xmlns:a16="http://schemas.microsoft.com/office/drawing/2014/main" id="{0DBE5A75-A087-4B4B-ADB9-2B5608D231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Beyond academia, absolutely true in my view</a:t>
            </a:r>
          </a:p>
          <a:p>
            <a:pPr eaLnBrk="1" hangingPunct="1">
              <a:spcBef>
                <a:spcPct val="0"/>
              </a:spcBef>
            </a:pPr>
            <a:endParaRPr lang="nl-NL" altLang="nl-NL"/>
          </a:p>
          <a:p>
            <a:pPr eaLnBrk="1" hangingPunct="1">
              <a:spcBef>
                <a:spcPct val="0"/>
              </a:spcBef>
            </a:pPr>
            <a:r>
              <a:rPr lang="nl-NL" altLang="nl-NL"/>
              <a:t>Contribution implies “</a:t>
            </a:r>
            <a:r>
              <a:rPr lang="en-US" altLang="nl-NL"/>
              <a:t>something that you do to </a:t>
            </a:r>
            <a:r>
              <a:rPr lang="en-US" altLang="nl-NL">
                <a:hlinkClick r:id="rId3" tooltip="help"/>
              </a:rPr>
              <a:t>help</a:t>
            </a:r>
            <a:r>
              <a:rPr lang="en-US" altLang="nl-NL"/>
              <a:t> </a:t>
            </a:r>
            <a:r>
              <a:rPr lang="en-US" altLang="nl-NL">
                <a:hlinkClick r:id="rId4" tooltip="produce"/>
              </a:rPr>
              <a:t>produce</a:t>
            </a:r>
            <a:r>
              <a:rPr lang="en-US" altLang="nl-NL"/>
              <a:t> or </a:t>
            </a:r>
            <a:r>
              <a:rPr lang="en-US" altLang="nl-NL">
                <a:hlinkClick r:id="rId5" tooltip="achieve"/>
              </a:rPr>
              <a:t>achieve</a:t>
            </a:r>
            <a:r>
              <a:rPr lang="en-US" altLang="nl-NL"/>
              <a:t> something together with other </a:t>
            </a:r>
            <a:r>
              <a:rPr lang="en-US" altLang="nl-NL">
                <a:hlinkClick r:id="rId6" tooltip="people"/>
              </a:rPr>
              <a:t>people</a:t>
            </a:r>
            <a:r>
              <a:rPr lang="en-US" altLang="nl-NL"/>
              <a:t>, or to </a:t>
            </a:r>
            <a:r>
              <a:rPr lang="en-US" altLang="nl-NL">
                <a:hlinkClick r:id="rId3" tooltip="help"/>
              </a:rPr>
              <a:t>help</a:t>
            </a:r>
            <a:r>
              <a:rPr lang="en-US" altLang="nl-NL"/>
              <a:t> make something </a:t>
            </a:r>
            <a:r>
              <a:rPr lang="en-US" altLang="nl-NL">
                <a:hlinkClick r:id="rId7" tooltip="successful"/>
              </a:rPr>
              <a:t>successful</a:t>
            </a:r>
            <a:r>
              <a:rPr lang="en-US" altLang="nl-NL"/>
              <a:t>. Now obviously that is what the goal is, but the question is if an objective definition of impact is actually always positive. What about grimpact? Innovations from which certain communities will flourish and others will suffer. Or is this not something we should decide upon, because the eventual impacts on society are determined by the way it is implemented and that is not something you need to worry about? (Just saying something maybe a bit controversial, what do you think?</a:t>
            </a:r>
            <a:endParaRPr lang="nl-NL" altLang="nl-NL"/>
          </a:p>
        </p:txBody>
      </p:sp>
      <p:sp>
        <p:nvSpPr>
          <p:cNvPr id="60420" name="Tijdelijke aanduiding voor dianummer 3">
            <a:extLst>
              <a:ext uri="{FF2B5EF4-FFF2-40B4-BE49-F238E27FC236}">
                <a16:creationId xmlns:a16="http://schemas.microsoft.com/office/drawing/2014/main" id="{4F1C588E-90DF-439D-94B4-4EDF7361DE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261CDE-DFFA-4901-B73F-FF1A9539A57B}"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a:extLst>
              <a:ext uri="{FF2B5EF4-FFF2-40B4-BE49-F238E27FC236}">
                <a16:creationId xmlns:a16="http://schemas.microsoft.com/office/drawing/2014/main" id="{776EB060-E2C7-4067-83C2-9C571BFDC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Tijdelijke aanduiding voor notities 2">
            <a:extLst>
              <a:ext uri="{FF2B5EF4-FFF2-40B4-BE49-F238E27FC236}">
                <a16:creationId xmlns:a16="http://schemas.microsoft.com/office/drawing/2014/main" id="{A6572D7A-036D-4252-AE47-65FECDE985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Great resource</a:t>
            </a:r>
          </a:p>
          <a:p>
            <a:pPr eaLnBrk="1" hangingPunct="1">
              <a:spcBef>
                <a:spcPct val="0"/>
              </a:spcBef>
            </a:pPr>
            <a:endParaRPr lang="nl-NL" altLang="nl-NL"/>
          </a:p>
          <a:p>
            <a:pPr eaLnBrk="1" hangingPunct="1">
              <a:spcBef>
                <a:spcPct val="0"/>
              </a:spcBef>
            </a:pPr>
            <a:r>
              <a:rPr lang="nl-NL" altLang="nl-NL"/>
              <a:t>Imagine how many different types of impact you can have with research. Actually the societal impact is much more vast and diverse </a:t>
            </a:r>
          </a:p>
          <a:p>
            <a:pPr eaLnBrk="1" hangingPunct="1">
              <a:spcBef>
                <a:spcPct val="0"/>
              </a:spcBef>
            </a:pPr>
            <a:r>
              <a:rPr lang="nl-NL" altLang="nl-NL"/>
              <a:t>Also, you can have an impact in multiple of these with the same research: increase in company income + cleaner more sustainable work</a:t>
            </a:r>
          </a:p>
        </p:txBody>
      </p:sp>
      <p:sp>
        <p:nvSpPr>
          <p:cNvPr id="62468" name="Tijdelijke aanduiding voor dianummer 3">
            <a:extLst>
              <a:ext uri="{FF2B5EF4-FFF2-40B4-BE49-F238E27FC236}">
                <a16:creationId xmlns:a16="http://schemas.microsoft.com/office/drawing/2014/main" id="{A4E61335-436A-4D15-ABC6-C37F3FE3A1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256FF-ACCF-4C7F-923E-9E78DFAC3C2B}"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ia-afbeelding 1">
            <a:extLst>
              <a:ext uri="{FF2B5EF4-FFF2-40B4-BE49-F238E27FC236}">
                <a16:creationId xmlns:a16="http://schemas.microsoft.com/office/drawing/2014/main" id="{B0B76928-43C2-448F-9679-3E08B7E194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Tijdelijke aanduiding voor notities 2">
            <a:extLst>
              <a:ext uri="{FF2B5EF4-FFF2-40B4-BE49-F238E27FC236}">
                <a16:creationId xmlns:a16="http://schemas.microsoft.com/office/drawing/2014/main" id="{12F64261-EBFE-4D3A-B685-2B99A603F0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4516" name="Tijdelijke aanduiding voor dianummer 3">
            <a:extLst>
              <a:ext uri="{FF2B5EF4-FFF2-40B4-BE49-F238E27FC236}">
                <a16:creationId xmlns:a16="http://schemas.microsoft.com/office/drawing/2014/main" id="{DB034E39-89E6-4721-A1DD-16C6E89360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1CE950-414A-4EEA-9E02-733C860D537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a:extLst>
              <a:ext uri="{FF2B5EF4-FFF2-40B4-BE49-F238E27FC236}">
                <a16:creationId xmlns:a16="http://schemas.microsoft.com/office/drawing/2014/main" id="{B52E063C-80A6-4D6B-9C0F-AA52CC9242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Tijdelijke aanduiding voor notities 2">
            <a:extLst>
              <a:ext uri="{FF2B5EF4-FFF2-40B4-BE49-F238E27FC236}">
                <a16:creationId xmlns:a16="http://schemas.microsoft.com/office/drawing/2014/main" id="{9B1C117E-E07E-497A-B721-91C63E0B07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How do we feel about this?</a:t>
            </a:r>
          </a:p>
        </p:txBody>
      </p:sp>
      <p:sp>
        <p:nvSpPr>
          <p:cNvPr id="66564" name="Tijdelijke aanduiding voor dianummer 3">
            <a:extLst>
              <a:ext uri="{FF2B5EF4-FFF2-40B4-BE49-F238E27FC236}">
                <a16:creationId xmlns:a16="http://schemas.microsoft.com/office/drawing/2014/main" id="{9F30D9A8-CBE9-46F2-8A60-6357A55093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AA7692-EDD3-44DC-BA6B-1C60825F1A0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jdelijke aanduiding voor dia-afbeelding 1">
            <a:extLst>
              <a:ext uri="{FF2B5EF4-FFF2-40B4-BE49-F238E27FC236}">
                <a16:creationId xmlns:a16="http://schemas.microsoft.com/office/drawing/2014/main" id="{569028CC-DFB9-4B7A-B21B-AD091A72A8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Tijdelijke aanduiding voor notities 2">
            <a:extLst>
              <a:ext uri="{FF2B5EF4-FFF2-40B4-BE49-F238E27FC236}">
                <a16:creationId xmlns:a16="http://schemas.microsoft.com/office/drawing/2014/main" id="{EDBEC8EB-C47B-4A86-AE4C-BFDC0B6FC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Indirect: in societal phase (unintended) or interdiscipl</a:t>
            </a:r>
          </a:p>
          <a:p>
            <a:pPr eaLnBrk="1" hangingPunct="1">
              <a:spcBef>
                <a:spcPct val="0"/>
              </a:spcBef>
            </a:pPr>
            <a:endParaRPr lang="nl-NL" altLang="nl-NL"/>
          </a:p>
          <a:p>
            <a:pPr eaLnBrk="1" hangingPunct="1">
              <a:spcBef>
                <a:spcPct val="0"/>
              </a:spcBef>
            </a:pPr>
            <a:r>
              <a:rPr lang="nl-NL" altLang="nl-NL"/>
              <a:t>Lags in time: 17 years from research to impact: that’s not true. 1. the article was talking about biomedical research and concluded average 15-25 years. And 2, things can change (see covid) apparently if the urgencies is high and collaboration structures build on trusting relationships already exist. 3. it depends on discipline</a:t>
            </a:r>
          </a:p>
        </p:txBody>
      </p:sp>
      <p:sp>
        <p:nvSpPr>
          <p:cNvPr id="68612" name="Tijdelijke aanduiding voor dianummer 3">
            <a:extLst>
              <a:ext uri="{FF2B5EF4-FFF2-40B4-BE49-F238E27FC236}">
                <a16:creationId xmlns:a16="http://schemas.microsoft.com/office/drawing/2014/main" id="{B3424572-B684-49F8-9E35-94A17B292D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BCE6FC-A37A-4A59-B4AA-3500CDFEBC0C}"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jdelijke aanduiding voor dia-afbeelding 1">
            <a:extLst>
              <a:ext uri="{FF2B5EF4-FFF2-40B4-BE49-F238E27FC236}">
                <a16:creationId xmlns:a16="http://schemas.microsoft.com/office/drawing/2014/main" id="{D20C60CE-C3D1-4115-98B6-B49DA0B454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Tijdelijke aanduiding voor notities 2">
            <a:extLst>
              <a:ext uri="{FF2B5EF4-FFF2-40B4-BE49-F238E27FC236}">
                <a16:creationId xmlns:a16="http://schemas.microsoft.com/office/drawing/2014/main" id="{319B320A-BF51-443F-B2BF-2A6B5B61D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91140" name="Tijdelijke aanduiding voor dianummer 3">
            <a:extLst>
              <a:ext uri="{FF2B5EF4-FFF2-40B4-BE49-F238E27FC236}">
                <a16:creationId xmlns:a16="http://schemas.microsoft.com/office/drawing/2014/main" id="{083648DF-1C25-4F04-86B4-708F360677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523473-9EA7-4FDE-B337-8E6B39EE7B6C}"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jdelijke aanduiding voor dia-afbeelding 1">
            <a:extLst>
              <a:ext uri="{FF2B5EF4-FFF2-40B4-BE49-F238E27FC236}">
                <a16:creationId xmlns:a16="http://schemas.microsoft.com/office/drawing/2014/main" id="{E64ADAAA-1AE8-47B5-A41E-E6B7B2F114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Tijdelijke aanduiding voor notities 2">
            <a:extLst>
              <a:ext uri="{FF2B5EF4-FFF2-40B4-BE49-F238E27FC236}">
                <a16:creationId xmlns:a16="http://schemas.microsoft.com/office/drawing/2014/main" id="{94AC40DD-59F7-47CD-A437-CC0BFE39E6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NL"/>
              <a:t>Analysis To understand why, how and whether research is effective, and how it can be </a:t>
            </a:r>
            <a:br>
              <a:rPr lang="en-US" altLang="nl-NL"/>
            </a:br>
            <a:r>
              <a:rPr lang="en-US" altLang="nl-NL"/>
              <a:t>better supported.</a:t>
            </a:r>
            <a:br>
              <a:rPr lang="en-US" altLang="nl-NL"/>
            </a:br>
            <a:r>
              <a:rPr lang="en-US" altLang="nl-NL"/>
              <a:t>Advocacy To demonstrate the benefits of supporting research, and enhance the understanding of research and its processes among policymakers and the public.</a:t>
            </a:r>
            <a:br>
              <a:rPr lang="en-US" altLang="nl-NL"/>
            </a:br>
            <a:r>
              <a:rPr lang="en-US" altLang="nl-NL"/>
              <a:t>Allocation To determine how to distribute funding across the research system.</a:t>
            </a:r>
            <a:br>
              <a:rPr lang="en-US" altLang="nl-NL"/>
            </a:br>
            <a:r>
              <a:rPr lang="en-US" altLang="nl-NL"/>
              <a:t>Accountability To evidence that money and other resources have been used efficiently and effectively, and to hold stakeholders to account.</a:t>
            </a:r>
            <a:br>
              <a:rPr lang="en-US" altLang="nl-NL"/>
            </a:br>
            <a:r>
              <a:rPr lang="en-US" altLang="nl-NL"/>
              <a:t>Acclaim To compare and recognise the value of higher education institutions and the research conducted within them.</a:t>
            </a:r>
            <a:br>
              <a:rPr lang="en-US" altLang="nl-NL"/>
            </a:br>
            <a:r>
              <a:rPr lang="en-US" altLang="nl-NL"/>
              <a:t>Adaptation To steer change in organisational structures, behaviours and cultures, and research activities and priorities.</a:t>
            </a:r>
          </a:p>
          <a:p>
            <a:endParaRPr lang="en-US" altLang="nl-NL"/>
          </a:p>
          <a:p>
            <a:r>
              <a:rPr lang="en-US" altLang="nl-NL"/>
              <a:t>Questions?</a:t>
            </a:r>
            <a:endParaRPr lang="nl-NL" altLang="nl-NL"/>
          </a:p>
        </p:txBody>
      </p:sp>
      <p:sp>
        <p:nvSpPr>
          <p:cNvPr id="93188" name="Tijdelijke aanduiding voor dianummer 3">
            <a:extLst>
              <a:ext uri="{FF2B5EF4-FFF2-40B4-BE49-F238E27FC236}">
                <a16:creationId xmlns:a16="http://schemas.microsoft.com/office/drawing/2014/main" id="{92CC7AE7-A03F-4F4F-936D-9CCDF8AC69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F77557-9E7D-47B9-A4CE-6DEF7604FE74}"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afbeelding 1">
            <a:extLst>
              <a:ext uri="{FF2B5EF4-FFF2-40B4-BE49-F238E27FC236}">
                <a16:creationId xmlns:a16="http://schemas.microsoft.com/office/drawing/2014/main" id="{DD87A5E9-2094-4FE1-A867-4165CD6B49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Tijdelijke aanduiding voor notities 2">
            <a:extLst>
              <a:ext uri="{FF2B5EF4-FFF2-40B4-BE49-F238E27FC236}">
                <a16:creationId xmlns:a16="http://schemas.microsoft.com/office/drawing/2014/main" id="{D19312D5-748C-4C33-BB03-70B32D8775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Important to understand the different concepts</a:t>
            </a:r>
          </a:p>
          <a:p>
            <a:pPr eaLnBrk="1" hangingPunct="1">
              <a:spcBef>
                <a:spcPct val="0"/>
              </a:spcBef>
            </a:pPr>
            <a:endParaRPr lang="nl-NL" altLang="nl-NL"/>
          </a:p>
          <a:p>
            <a:pPr eaLnBrk="1" hangingPunct="1">
              <a:spcBef>
                <a:spcPct val="0"/>
              </a:spcBef>
            </a:pPr>
            <a:endParaRPr lang="nl-NL" altLang="nl-NL"/>
          </a:p>
          <a:p>
            <a:pPr eaLnBrk="1" hangingPunct="1">
              <a:spcBef>
                <a:spcPct val="0"/>
              </a:spcBef>
            </a:pPr>
            <a:r>
              <a:rPr lang="nl-NL" altLang="nl-NL"/>
              <a:t>Also: Impact planning canvas (Europe, Toni will tackle</a:t>
            </a:r>
          </a:p>
          <a:p>
            <a:pPr eaLnBrk="1" hangingPunct="1">
              <a:spcBef>
                <a:spcPct val="0"/>
              </a:spcBef>
            </a:pPr>
            <a:endParaRPr lang="nl-NL" altLang="nl-NL"/>
          </a:p>
          <a:p>
            <a:pPr eaLnBrk="1" hangingPunct="1">
              <a:spcBef>
                <a:spcPct val="0"/>
              </a:spcBef>
            </a:pPr>
            <a:endParaRPr lang="nl-NL" altLang="nl-NL"/>
          </a:p>
          <a:p>
            <a:pPr eaLnBrk="1" hangingPunct="1">
              <a:spcBef>
                <a:spcPct val="0"/>
              </a:spcBef>
            </a:pPr>
            <a:r>
              <a:rPr lang="en-GB" altLang="nl-NL"/>
              <a:t>Sphere of Control, Sphere of influence, Sphere of interest</a:t>
            </a:r>
            <a:endParaRPr lang="nl-NL" altLang="nl-NL"/>
          </a:p>
          <a:p>
            <a:pPr eaLnBrk="1" hangingPunct="1">
              <a:spcBef>
                <a:spcPct val="0"/>
              </a:spcBef>
            </a:pPr>
            <a:endParaRPr lang="nl-NL" altLang="nl-NL"/>
          </a:p>
        </p:txBody>
      </p:sp>
      <p:sp>
        <p:nvSpPr>
          <p:cNvPr id="95236" name="Tijdelijke aanduiding voor dianummer 3">
            <a:extLst>
              <a:ext uri="{FF2B5EF4-FFF2-40B4-BE49-F238E27FC236}">
                <a16:creationId xmlns:a16="http://schemas.microsoft.com/office/drawing/2014/main" id="{1E4AB0FE-010A-484B-8445-3678084C55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AA9971-D42D-44DF-8993-3612F08B6C1E}"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a:extLst>
              <a:ext uri="{FF2B5EF4-FFF2-40B4-BE49-F238E27FC236}">
                <a16:creationId xmlns:a16="http://schemas.microsoft.com/office/drawing/2014/main" id="{2BEE890E-2DF2-4CDC-9189-7F575FF940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Tijdelijke aanduiding voor notities 2">
            <a:extLst>
              <a:ext uri="{FF2B5EF4-FFF2-40B4-BE49-F238E27FC236}">
                <a16:creationId xmlns:a16="http://schemas.microsoft.com/office/drawing/2014/main" id="{1DFB129A-7EAB-40A2-9BC5-2E363CA9BA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Seems to be overall consensus about the value and even responsibility of science to the whole of society. Sometimes accompanied by voices against this notion, from greek philosophers to ivory tower academics, worried that engagement with or focus on the public will distract and stain the research.</a:t>
            </a:r>
          </a:p>
        </p:txBody>
      </p:sp>
      <p:sp>
        <p:nvSpPr>
          <p:cNvPr id="33796" name="Tijdelijke aanduiding voor dianummer 3">
            <a:extLst>
              <a:ext uri="{FF2B5EF4-FFF2-40B4-BE49-F238E27FC236}">
                <a16:creationId xmlns:a16="http://schemas.microsoft.com/office/drawing/2014/main" id="{1CFE0835-A218-412D-9FA7-478EEE6A81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20CFEF-4193-4369-813C-FAF5574E9905}"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jdelijke aanduiding voor dia-afbeelding 1">
            <a:extLst>
              <a:ext uri="{FF2B5EF4-FFF2-40B4-BE49-F238E27FC236}">
                <a16:creationId xmlns:a16="http://schemas.microsoft.com/office/drawing/2014/main" id="{FB0C47AA-3E4E-4683-9632-E5676CDE2A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Tijdelijke aanduiding voor notities 2">
            <a:extLst>
              <a:ext uri="{FF2B5EF4-FFF2-40B4-BE49-F238E27FC236}">
                <a16:creationId xmlns:a16="http://schemas.microsoft.com/office/drawing/2014/main" id="{4B95BC77-E822-4ECB-A24C-DC78C528DE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Important to understand the different concepts</a:t>
            </a:r>
          </a:p>
          <a:p>
            <a:pPr eaLnBrk="1" hangingPunct="1">
              <a:spcBef>
                <a:spcPct val="0"/>
              </a:spcBef>
            </a:pPr>
            <a:endParaRPr lang="nl-NL" altLang="nl-NL"/>
          </a:p>
          <a:p>
            <a:pPr eaLnBrk="1" hangingPunct="1">
              <a:spcBef>
                <a:spcPct val="0"/>
              </a:spcBef>
            </a:pPr>
            <a:endParaRPr lang="nl-NL" altLang="nl-NL"/>
          </a:p>
          <a:p>
            <a:pPr eaLnBrk="1" hangingPunct="1">
              <a:spcBef>
                <a:spcPct val="0"/>
              </a:spcBef>
            </a:pPr>
            <a:r>
              <a:rPr lang="nl-NL" altLang="nl-NL"/>
              <a:t>Also: Impact planning canvas (Europe, Toni will tackle</a:t>
            </a:r>
          </a:p>
        </p:txBody>
      </p:sp>
      <p:sp>
        <p:nvSpPr>
          <p:cNvPr id="97284" name="Tijdelijke aanduiding voor dianummer 3">
            <a:extLst>
              <a:ext uri="{FF2B5EF4-FFF2-40B4-BE49-F238E27FC236}">
                <a16:creationId xmlns:a16="http://schemas.microsoft.com/office/drawing/2014/main" id="{03C66FA7-7466-4545-BDA5-7D7BB2404B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865F6F-A7F4-41E7-9FD2-92263D35BD8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jdelijke aanduiding voor dia-afbeelding 1">
            <a:extLst>
              <a:ext uri="{FF2B5EF4-FFF2-40B4-BE49-F238E27FC236}">
                <a16:creationId xmlns:a16="http://schemas.microsoft.com/office/drawing/2014/main" id="{F7AF5A3A-431C-49A1-918F-1582449CF5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Tijdelijke aanduiding voor notities 2">
            <a:extLst>
              <a:ext uri="{FF2B5EF4-FFF2-40B4-BE49-F238E27FC236}">
                <a16:creationId xmlns:a16="http://schemas.microsoft.com/office/drawing/2014/main" id="{3E569B1C-353E-4B16-AB28-8CAC2C8289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On the left more the focus in the last century, now increasingly the right side</a:t>
            </a:r>
          </a:p>
        </p:txBody>
      </p:sp>
      <p:sp>
        <p:nvSpPr>
          <p:cNvPr id="99332" name="Tijdelijke aanduiding voor dianummer 3">
            <a:extLst>
              <a:ext uri="{FF2B5EF4-FFF2-40B4-BE49-F238E27FC236}">
                <a16:creationId xmlns:a16="http://schemas.microsoft.com/office/drawing/2014/main" id="{6FEB86F5-BDB8-4BD0-A248-70D7C10431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718ED5-F2CA-4331-8E6A-049B29DC2821}"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jdelijke aanduiding voor dia-afbeelding 1">
            <a:extLst>
              <a:ext uri="{FF2B5EF4-FFF2-40B4-BE49-F238E27FC236}">
                <a16:creationId xmlns:a16="http://schemas.microsoft.com/office/drawing/2014/main" id="{EFC50510-85A8-4365-9C64-BCE39B44D8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Tijdelijke aanduiding voor notities 2">
            <a:extLst>
              <a:ext uri="{FF2B5EF4-FFF2-40B4-BE49-F238E27FC236}">
                <a16:creationId xmlns:a16="http://schemas.microsoft.com/office/drawing/2014/main" id="{159666D9-5544-4DA5-BD5E-647DDC1579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Important to understand the different concepts</a:t>
            </a:r>
          </a:p>
          <a:p>
            <a:pPr eaLnBrk="1" hangingPunct="1">
              <a:spcBef>
                <a:spcPct val="0"/>
              </a:spcBef>
            </a:pPr>
            <a:endParaRPr lang="nl-NL" altLang="nl-NL"/>
          </a:p>
          <a:p>
            <a:pPr eaLnBrk="1" hangingPunct="1">
              <a:spcBef>
                <a:spcPct val="0"/>
              </a:spcBef>
            </a:pPr>
            <a:endParaRPr lang="nl-NL" altLang="nl-NL"/>
          </a:p>
          <a:p>
            <a:pPr eaLnBrk="1" hangingPunct="1">
              <a:spcBef>
                <a:spcPct val="0"/>
              </a:spcBef>
            </a:pPr>
            <a:r>
              <a:rPr lang="nl-NL" altLang="nl-NL"/>
              <a:t>Also: Impact planning canvas (Europe, Toni will tackle</a:t>
            </a:r>
          </a:p>
        </p:txBody>
      </p:sp>
      <p:sp>
        <p:nvSpPr>
          <p:cNvPr id="101380" name="Tijdelijke aanduiding voor dianummer 3">
            <a:extLst>
              <a:ext uri="{FF2B5EF4-FFF2-40B4-BE49-F238E27FC236}">
                <a16:creationId xmlns:a16="http://schemas.microsoft.com/office/drawing/2014/main" id="{3C9FF10B-5782-44E3-B4AD-3DFA5161F1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B4DC5E-BEFD-415E-81BF-2705C913A34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jdelijke aanduiding voor dia-afbeelding 1">
            <a:extLst>
              <a:ext uri="{FF2B5EF4-FFF2-40B4-BE49-F238E27FC236}">
                <a16:creationId xmlns:a16="http://schemas.microsoft.com/office/drawing/2014/main" id="{C4F279F2-12BE-4770-B07D-2BDCA2D54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Tijdelijke aanduiding voor notities 2">
            <a:extLst>
              <a:ext uri="{FF2B5EF4-FFF2-40B4-BE49-F238E27FC236}">
                <a16:creationId xmlns:a16="http://schemas.microsoft.com/office/drawing/2014/main" id="{3959403E-7DE8-40A6-8873-64B8585E50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3428" name="Tijdelijke aanduiding voor dianummer 3">
            <a:extLst>
              <a:ext uri="{FF2B5EF4-FFF2-40B4-BE49-F238E27FC236}">
                <a16:creationId xmlns:a16="http://schemas.microsoft.com/office/drawing/2014/main" id="{4AF3B006-0A60-4813-9044-80EEA972D9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86E0EE-EC41-4AEB-AB91-1F2AF9999C8B}"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jdelijke aanduiding voor dia-afbeelding 1">
            <a:extLst>
              <a:ext uri="{FF2B5EF4-FFF2-40B4-BE49-F238E27FC236}">
                <a16:creationId xmlns:a16="http://schemas.microsoft.com/office/drawing/2014/main" id="{2F20342B-36CE-4E67-A01A-0EC16CB065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Tijdelijke aanduiding voor notities 2">
            <a:extLst>
              <a:ext uri="{FF2B5EF4-FFF2-40B4-BE49-F238E27FC236}">
                <a16:creationId xmlns:a16="http://schemas.microsoft.com/office/drawing/2014/main" id="{9D84E9DD-3BBA-464B-BBA0-C73BEC7286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05476" name="Tijdelijke aanduiding voor dianummer 3">
            <a:extLst>
              <a:ext uri="{FF2B5EF4-FFF2-40B4-BE49-F238E27FC236}">
                <a16:creationId xmlns:a16="http://schemas.microsoft.com/office/drawing/2014/main" id="{ED4E30DB-B65E-4E8A-886F-914B28B9F0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B963A-B16E-43AB-9526-359B3F3872D4}"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jdelijke aanduiding voor dia-afbeelding 1">
            <a:extLst>
              <a:ext uri="{FF2B5EF4-FFF2-40B4-BE49-F238E27FC236}">
                <a16:creationId xmlns:a16="http://schemas.microsoft.com/office/drawing/2014/main" id="{DD05AA69-B3D7-4BB6-93DD-DC8130D1B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Tijdelijke aanduiding voor notities 2">
            <a:extLst>
              <a:ext uri="{FF2B5EF4-FFF2-40B4-BE49-F238E27FC236}">
                <a16:creationId xmlns:a16="http://schemas.microsoft.com/office/drawing/2014/main" id="{E5B4359D-6892-42EF-A566-85E6FE6CA2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Important to understand the different concepts</a:t>
            </a:r>
          </a:p>
          <a:p>
            <a:pPr eaLnBrk="1" hangingPunct="1">
              <a:spcBef>
                <a:spcPct val="0"/>
              </a:spcBef>
            </a:pPr>
            <a:endParaRPr lang="nl-NL" altLang="nl-NL"/>
          </a:p>
          <a:p>
            <a:pPr eaLnBrk="1" hangingPunct="1">
              <a:spcBef>
                <a:spcPct val="0"/>
              </a:spcBef>
            </a:pPr>
            <a:endParaRPr lang="nl-NL" altLang="nl-NL"/>
          </a:p>
          <a:p>
            <a:pPr eaLnBrk="1" hangingPunct="1">
              <a:spcBef>
                <a:spcPct val="0"/>
              </a:spcBef>
            </a:pPr>
            <a:r>
              <a:rPr lang="nl-NL" altLang="nl-NL"/>
              <a:t>Also: Impact planning canvas (Europe, Toni will tackle</a:t>
            </a:r>
          </a:p>
        </p:txBody>
      </p:sp>
      <p:sp>
        <p:nvSpPr>
          <p:cNvPr id="107524" name="Tijdelijke aanduiding voor dianummer 3">
            <a:extLst>
              <a:ext uri="{FF2B5EF4-FFF2-40B4-BE49-F238E27FC236}">
                <a16:creationId xmlns:a16="http://schemas.microsoft.com/office/drawing/2014/main" id="{489D154E-5857-482A-8412-5F0D3CAC5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2D8D46-7579-4A56-880C-4DF424B194B1}"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jdelijke aanduiding voor dia-afbeelding 1">
            <a:extLst>
              <a:ext uri="{FF2B5EF4-FFF2-40B4-BE49-F238E27FC236}">
                <a16:creationId xmlns:a16="http://schemas.microsoft.com/office/drawing/2014/main" id="{AA53F348-2256-48B0-8901-421FCFE84C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Tijdelijke aanduiding voor notities 2">
            <a:extLst>
              <a:ext uri="{FF2B5EF4-FFF2-40B4-BE49-F238E27FC236}">
                <a16:creationId xmlns:a16="http://schemas.microsoft.com/office/drawing/2014/main" id="{3824BDF5-8C9B-44CF-AB5D-A7EA60C417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Uptake is getting people interested, when there is interaction</a:t>
            </a:r>
          </a:p>
          <a:p>
            <a:pPr eaLnBrk="1" hangingPunct="1">
              <a:spcBef>
                <a:spcPct val="0"/>
              </a:spcBef>
            </a:pPr>
            <a:r>
              <a:rPr lang="nl-NL" altLang="nl-NL"/>
              <a:t>Use is when it is applied in some way</a:t>
            </a:r>
          </a:p>
          <a:p>
            <a:pPr eaLnBrk="1" hangingPunct="1">
              <a:spcBef>
                <a:spcPct val="0"/>
              </a:spcBef>
            </a:pPr>
            <a:r>
              <a:rPr lang="nl-NL" altLang="nl-NL"/>
              <a:t>Impact is when actual change takes place</a:t>
            </a:r>
          </a:p>
          <a:p>
            <a:pPr eaLnBrk="1" hangingPunct="1">
              <a:spcBef>
                <a:spcPct val="0"/>
              </a:spcBef>
            </a:pPr>
            <a:endParaRPr lang="nl-NL" altLang="nl-NL"/>
          </a:p>
          <a:p>
            <a:pPr eaLnBrk="1" hangingPunct="1">
              <a:spcBef>
                <a:spcPct val="0"/>
              </a:spcBef>
            </a:pPr>
            <a:r>
              <a:rPr lang="nl-NL" altLang="nl-NL"/>
              <a:t>Get the processes right, then the rest are more likely to come</a:t>
            </a:r>
          </a:p>
        </p:txBody>
      </p:sp>
      <p:sp>
        <p:nvSpPr>
          <p:cNvPr id="109572" name="Tijdelijke aanduiding voor dianummer 3">
            <a:extLst>
              <a:ext uri="{FF2B5EF4-FFF2-40B4-BE49-F238E27FC236}">
                <a16:creationId xmlns:a16="http://schemas.microsoft.com/office/drawing/2014/main" id="{795254DE-12A9-4316-B20D-351810086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28BAD5-655E-4B79-B24E-C5507B1CC98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jdelijke aanduiding voor dia-afbeelding 1">
            <a:extLst>
              <a:ext uri="{FF2B5EF4-FFF2-40B4-BE49-F238E27FC236}">
                <a16:creationId xmlns:a16="http://schemas.microsoft.com/office/drawing/2014/main" id="{F2DF25D8-BE11-4E66-8AC3-0E9514AC7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Tijdelijke aanduiding voor notities 2">
            <a:extLst>
              <a:ext uri="{FF2B5EF4-FFF2-40B4-BE49-F238E27FC236}">
                <a16:creationId xmlns:a16="http://schemas.microsoft.com/office/drawing/2014/main" id="{5DBA7C86-9775-4B59-B6AE-C8DF92EA29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16740" name="Tijdelijke aanduiding voor dianummer 3">
            <a:extLst>
              <a:ext uri="{FF2B5EF4-FFF2-40B4-BE49-F238E27FC236}">
                <a16:creationId xmlns:a16="http://schemas.microsoft.com/office/drawing/2014/main" id="{6537856D-94BF-4BFE-9E5E-70803BE358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20286-D8E6-4FF2-A893-773A8869C263}"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jdelijke aanduiding voor dia-afbeelding 1">
            <a:extLst>
              <a:ext uri="{FF2B5EF4-FFF2-40B4-BE49-F238E27FC236}">
                <a16:creationId xmlns:a16="http://schemas.microsoft.com/office/drawing/2014/main" id="{BE6EF1E9-7515-43BA-8C69-71FC6ADBA2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Tijdelijke aanduiding voor notities 2">
            <a:extLst>
              <a:ext uri="{FF2B5EF4-FFF2-40B4-BE49-F238E27FC236}">
                <a16:creationId xmlns:a16="http://schemas.microsoft.com/office/drawing/2014/main" id="{BD5F9620-CB86-430D-9457-6D81DF7E92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Funder expectations: European funding, impact pillar, dissemination, exploitation elements</a:t>
            </a:r>
          </a:p>
          <a:p>
            <a:pPr eaLnBrk="1" hangingPunct="1">
              <a:spcBef>
                <a:spcPct val="0"/>
              </a:spcBef>
            </a:pPr>
            <a:endParaRPr lang="nl-NL" altLang="nl-NL"/>
          </a:p>
        </p:txBody>
      </p:sp>
      <p:sp>
        <p:nvSpPr>
          <p:cNvPr id="118788" name="Tijdelijke aanduiding voor dianummer 3">
            <a:extLst>
              <a:ext uri="{FF2B5EF4-FFF2-40B4-BE49-F238E27FC236}">
                <a16:creationId xmlns:a16="http://schemas.microsoft.com/office/drawing/2014/main" id="{099FF67A-F3A6-4BD2-B55E-412051B7ED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858B37-FD16-4BA7-A2FF-B4438208440F}"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jdelijke aanduiding voor dia-afbeelding 1">
            <a:extLst>
              <a:ext uri="{FF2B5EF4-FFF2-40B4-BE49-F238E27FC236}">
                <a16:creationId xmlns:a16="http://schemas.microsoft.com/office/drawing/2014/main" id="{6F4A10B0-5FC8-4614-8CB3-21F732C5DA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Tijdelijke aanduiding voor notities 2">
            <a:extLst>
              <a:ext uri="{FF2B5EF4-FFF2-40B4-BE49-F238E27FC236}">
                <a16:creationId xmlns:a16="http://schemas.microsoft.com/office/drawing/2014/main" id="{C6030450-2F27-4614-AD86-21CBDDBDB5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nl-NL"/>
              <a:t>• Communicated with the public about my research via social media </a:t>
            </a:r>
          </a:p>
          <a:p>
            <a:r>
              <a:rPr lang="en-US" altLang="nl-NL"/>
              <a:t>• Written a book/books about my research for the public </a:t>
            </a:r>
          </a:p>
          <a:p>
            <a:r>
              <a:rPr lang="en-US" altLang="nl-NL"/>
              <a:t>• Written an article/articles about my research for the public </a:t>
            </a:r>
          </a:p>
          <a:p>
            <a:r>
              <a:rPr lang="en-US" altLang="nl-NL"/>
              <a:t>• Engaged with policy makers as a scientist through my research </a:t>
            </a:r>
          </a:p>
          <a:p>
            <a:r>
              <a:rPr lang="en-US" altLang="nl-NL"/>
              <a:t>• Engage with non-government organizations as a scientist through my research </a:t>
            </a:r>
          </a:p>
          <a:p>
            <a:endParaRPr lang="nl-NL" altLang="nl-NL"/>
          </a:p>
          <a:p>
            <a:r>
              <a:rPr lang="nl-NL" altLang="nl-NL"/>
              <a:t>1. willingness scores are higher than intention scores in general, regardless of when public engagement activities are set to occur</a:t>
            </a:r>
          </a:p>
          <a:p>
            <a:r>
              <a:rPr lang="nl-NL" altLang="nl-NL"/>
              <a:t>2. a more positive attitude and higher sense of self-efficacy towards PE predicts higher willingness for PE activities regardless of when PE activities are set to occur</a:t>
            </a:r>
          </a:p>
          <a:p>
            <a:r>
              <a:rPr lang="nl-NL" altLang="nl-NL"/>
              <a:t>3. a more positive attitude and higher sense of self-efficacy towards PE are predictive of intention rto seek out PE activities occurring in a year's time, but lose predictive power for activities occuring in a week's time</a:t>
            </a:r>
          </a:p>
        </p:txBody>
      </p:sp>
      <p:sp>
        <p:nvSpPr>
          <p:cNvPr id="120836" name="Tijdelijke aanduiding voor dianummer 3">
            <a:extLst>
              <a:ext uri="{FF2B5EF4-FFF2-40B4-BE49-F238E27FC236}">
                <a16:creationId xmlns:a16="http://schemas.microsoft.com/office/drawing/2014/main" id="{D6EE14F5-EB50-4FAF-ABE7-959E90B760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0A1A3E-0C19-4E07-A3AB-8C88695AFC64}"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jdelijke aanduiding voor dia-afbeelding 1">
            <a:extLst>
              <a:ext uri="{FF2B5EF4-FFF2-40B4-BE49-F238E27FC236}">
                <a16:creationId xmlns:a16="http://schemas.microsoft.com/office/drawing/2014/main" id="{A211AB4F-A91B-4ECC-882E-2A9DB3889D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a:extLst>
              <a:ext uri="{FF2B5EF4-FFF2-40B4-BE49-F238E27FC236}">
                <a16:creationId xmlns:a16="http://schemas.microsoft.com/office/drawing/2014/main" id="{D0A2904C-3410-4EE3-A47A-341D177354A4}"/>
              </a:ext>
            </a:extLst>
          </p:cNvPr>
          <p:cNvSpPr>
            <a:spLocks noGrp="1"/>
          </p:cNvSpPr>
          <p:nvPr>
            <p:ph type="body" idx="1"/>
          </p:nvPr>
        </p:nvSpPr>
        <p:spPr/>
        <p:txBody>
          <a:bodyPr/>
          <a:lstStyle/>
          <a:p>
            <a:pPr>
              <a:defRPr/>
            </a:pPr>
            <a:r>
              <a:rPr lang="nl-NL" dirty="0" err="1"/>
              <a:t>Stole</a:t>
            </a:r>
            <a:r>
              <a:rPr lang="nl-NL" dirty="0"/>
              <a:t> </a:t>
            </a:r>
            <a:r>
              <a:rPr lang="nl-NL" dirty="0" err="1"/>
              <a:t>this</a:t>
            </a:r>
            <a:r>
              <a:rPr lang="nl-NL" dirty="0"/>
              <a:t> from Esther de Smet</a:t>
            </a:r>
          </a:p>
          <a:p>
            <a:pPr>
              <a:defRPr/>
            </a:pPr>
            <a:endParaRPr lang="nl-NL" dirty="0"/>
          </a:p>
          <a:p>
            <a:pPr eaLnBrk="1" fontAlgn="auto" hangingPunct="1">
              <a:spcBef>
                <a:spcPts val="0"/>
              </a:spcBef>
              <a:spcAft>
                <a:spcPts val="0"/>
              </a:spcAft>
              <a:defRPr/>
            </a:pPr>
            <a:r>
              <a:rPr lang="en-US" b="1" dirty="0">
                <a:solidFill>
                  <a:srgbClr val="000000"/>
                </a:solidFill>
                <a:latin typeface="Arial" panose="020B0604020202020204"/>
              </a:rPr>
              <a:t>Academia Obscura: The Hidden Silly Side of Higher Education</a:t>
            </a:r>
          </a:p>
          <a:p>
            <a:pPr eaLnBrk="1" fontAlgn="auto" hangingPunct="1">
              <a:spcBef>
                <a:spcPts val="0"/>
              </a:spcBef>
              <a:spcAft>
                <a:spcPts val="0"/>
              </a:spcAft>
              <a:defRPr/>
            </a:pPr>
            <a:r>
              <a:rPr lang="en-US" dirty="0">
                <a:solidFill>
                  <a:srgbClr val="000000"/>
                </a:solidFill>
                <a:latin typeface="Arial" panose="020B0604020202020204"/>
              </a:rPr>
              <a:t>By Glen Wright</a:t>
            </a:r>
            <a:endParaRPr lang="nl-NL" b="1" spc="-5" dirty="0">
              <a:solidFill>
                <a:srgbClr val="820000"/>
              </a:solidFill>
              <a:latin typeface="Arial MT"/>
              <a:cs typeface="Arial MT"/>
            </a:endParaRPr>
          </a:p>
          <a:p>
            <a:pPr>
              <a:defRPr/>
            </a:pPr>
            <a:endParaRPr lang="nl-NL" dirty="0"/>
          </a:p>
        </p:txBody>
      </p:sp>
      <p:sp>
        <p:nvSpPr>
          <p:cNvPr id="35844" name="Tijdelijke aanduiding voor dianummer 3">
            <a:extLst>
              <a:ext uri="{FF2B5EF4-FFF2-40B4-BE49-F238E27FC236}">
                <a16:creationId xmlns:a16="http://schemas.microsoft.com/office/drawing/2014/main" id="{2DE3B38B-38BA-4A3D-A8AF-E05DCAE3D0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395710-53AF-4686-A40A-91D26C49E0AA}"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jdelijke aanduiding voor dia-afbeelding 1">
            <a:extLst>
              <a:ext uri="{FF2B5EF4-FFF2-40B4-BE49-F238E27FC236}">
                <a16:creationId xmlns:a16="http://schemas.microsoft.com/office/drawing/2014/main" id="{F4411E93-9E62-43F6-9292-A154FA3FEE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Tijdelijke aanduiding voor notities 2">
            <a:extLst>
              <a:ext uri="{FF2B5EF4-FFF2-40B4-BE49-F238E27FC236}">
                <a16:creationId xmlns:a16="http://schemas.microsoft.com/office/drawing/2014/main" id="{4577066A-8894-4FB8-8D7E-343B75A97C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22884" name="Tijdelijke aanduiding voor dianummer 3">
            <a:extLst>
              <a:ext uri="{FF2B5EF4-FFF2-40B4-BE49-F238E27FC236}">
                <a16:creationId xmlns:a16="http://schemas.microsoft.com/office/drawing/2014/main" id="{306EDF86-4F7B-410A-B50F-0897B7B76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182EC2-EA5F-4B4A-9C99-7B99A97EB635}"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jdelijke aanduiding voor dia-afbeelding 1">
            <a:extLst>
              <a:ext uri="{FF2B5EF4-FFF2-40B4-BE49-F238E27FC236}">
                <a16:creationId xmlns:a16="http://schemas.microsoft.com/office/drawing/2014/main" id="{A4CC4C3C-0560-44D1-82ED-5785657C16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a:extLst>
              <a:ext uri="{FF2B5EF4-FFF2-40B4-BE49-F238E27FC236}">
                <a16:creationId xmlns:a16="http://schemas.microsoft.com/office/drawing/2014/main" id="{A3BE4401-B3CC-415B-AFB2-B572BC7367E8}"/>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nl-NL" altLang="nl-NL" dirty="0" err="1"/>
              <a:t>What</a:t>
            </a:r>
            <a:r>
              <a:rPr lang="nl-NL" altLang="nl-NL" dirty="0"/>
              <a:t> </a:t>
            </a:r>
            <a:r>
              <a:rPr lang="nl-NL" altLang="nl-NL" dirty="0" err="1"/>
              <a:t>should</a:t>
            </a:r>
            <a:r>
              <a:rPr lang="nl-NL" altLang="nl-NL" dirty="0"/>
              <a:t> </a:t>
            </a:r>
            <a:r>
              <a:rPr lang="nl-NL" altLang="nl-NL" dirty="0" err="1"/>
              <a:t>researchers</a:t>
            </a:r>
            <a:r>
              <a:rPr lang="nl-NL" altLang="nl-NL" dirty="0"/>
              <a:t> </a:t>
            </a:r>
            <a:r>
              <a:rPr lang="nl-NL" altLang="nl-NL" dirty="0" err="1"/>
              <a:t>think</a:t>
            </a:r>
            <a:r>
              <a:rPr lang="nl-NL" altLang="nl-NL" dirty="0"/>
              <a:t> </a:t>
            </a:r>
            <a:r>
              <a:rPr lang="nl-NL" altLang="nl-NL" dirty="0" err="1"/>
              <a:t>about</a:t>
            </a:r>
            <a:r>
              <a:rPr lang="nl-NL" altLang="nl-NL" dirty="0"/>
              <a:t> </a:t>
            </a:r>
            <a:r>
              <a:rPr lang="nl-NL" altLang="nl-NL" dirty="0" err="1"/>
              <a:t>to</a:t>
            </a:r>
            <a:r>
              <a:rPr lang="nl-NL" altLang="nl-NL" dirty="0"/>
              <a:t> design impact </a:t>
            </a:r>
            <a:r>
              <a:rPr lang="nl-NL" altLang="nl-NL" dirty="0" err="1"/>
              <a:t>into</a:t>
            </a:r>
            <a:r>
              <a:rPr lang="nl-NL" altLang="nl-NL" dirty="0"/>
              <a:t> </a:t>
            </a:r>
            <a:r>
              <a:rPr lang="nl-NL" altLang="nl-NL" dirty="0" err="1"/>
              <a:t>their</a:t>
            </a:r>
            <a:r>
              <a:rPr lang="nl-NL" altLang="nl-NL" dirty="0"/>
              <a:t> research project</a:t>
            </a:r>
          </a:p>
          <a:p>
            <a:pPr marL="171450" indent="-171450" eaLnBrk="1" hangingPunct="1">
              <a:spcBef>
                <a:spcPct val="0"/>
              </a:spcBef>
              <a:buFontTx/>
              <a:buChar char="-"/>
              <a:defRPr/>
            </a:pPr>
            <a:r>
              <a:rPr lang="nl-NL" altLang="nl-NL" dirty="0" err="1"/>
              <a:t>don’t</a:t>
            </a:r>
            <a:r>
              <a:rPr lang="nl-NL" altLang="nl-NL" dirty="0"/>
              <a:t> get </a:t>
            </a:r>
            <a:r>
              <a:rPr lang="nl-NL" altLang="nl-NL" dirty="0" err="1"/>
              <a:t>siloed</a:t>
            </a:r>
            <a:r>
              <a:rPr lang="nl-NL" altLang="nl-NL" dirty="0"/>
              <a:t>, </a:t>
            </a:r>
            <a:r>
              <a:rPr lang="nl-NL" altLang="nl-NL" dirty="0" err="1"/>
              <a:t>use</a:t>
            </a:r>
            <a:r>
              <a:rPr lang="nl-NL" altLang="nl-NL" dirty="0"/>
              <a:t> </a:t>
            </a:r>
            <a:r>
              <a:rPr lang="nl-NL" altLang="nl-NL" dirty="0" err="1"/>
              <a:t>the</a:t>
            </a:r>
            <a:r>
              <a:rPr lang="nl-NL" altLang="nl-NL" dirty="0"/>
              <a:t> </a:t>
            </a:r>
            <a:r>
              <a:rPr lang="nl-NL" altLang="nl-NL" dirty="0" err="1"/>
              <a:t>staff</a:t>
            </a:r>
            <a:endParaRPr lang="nl-NL" altLang="nl-NL" dirty="0"/>
          </a:p>
          <a:p>
            <a:pPr marL="171450" indent="-171450" eaLnBrk="1" hangingPunct="1">
              <a:spcBef>
                <a:spcPct val="0"/>
              </a:spcBef>
              <a:buFontTx/>
              <a:buChar char="-"/>
              <a:defRPr/>
            </a:pPr>
            <a:r>
              <a:rPr lang="nl-NL" altLang="nl-NL" dirty="0" err="1"/>
              <a:t>Who</a:t>
            </a:r>
            <a:r>
              <a:rPr lang="nl-NL" altLang="nl-NL" dirty="0"/>
              <a:t> (</a:t>
            </a:r>
            <a:r>
              <a:rPr lang="nl-NL" altLang="nl-NL" dirty="0" err="1"/>
              <a:t>just</a:t>
            </a:r>
            <a:r>
              <a:rPr lang="nl-NL" altLang="nl-NL" dirty="0"/>
              <a:t> benefit?) is </a:t>
            </a:r>
            <a:r>
              <a:rPr lang="nl-NL" altLang="nl-NL" dirty="0" err="1"/>
              <a:t>it</a:t>
            </a:r>
            <a:r>
              <a:rPr lang="nl-NL" altLang="nl-NL" dirty="0"/>
              <a:t> a </a:t>
            </a:r>
            <a:r>
              <a:rPr lang="nl-NL" altLang="nl-NL" dirty="0" err="1"/>
              <a:t>specific</a:t>
            </a:r>
            <a:r>
              <a:rPr lang="nl-NL" altLang="nl-NL" dirty="0"/>
              <a:t> </a:t>
            </a:r>
            <a:r>
              <a:rPr lang="nl-NL" altLang="nl-NL" dirty="0" err="1"/>
              <a:t>group</a:t>
            </a:r>
            <a:r>
              <a:rPr lang="nl-NL" altLang="nl-NL" dirty="0"/>
              <a:t>? Or </a:t>
            </a:r>
            <a:r>
              <a:rPr lang="nl-NL" altLang="nl-NL" dirty="0" err="1"/>
              <a:t>broader</a:t>
            </a:r>
            <a:r>
              <a:rPr lang="nl-NL" altLang="nl-NL" dirty="0"/>
              <a:t>? </a:t>
            </a:r>
            <a:r>
              <a:rPr lang="nl-NL" altLang="nl-NL" dirty="0" err="1"/>
              <a:t>Institutional</a:t>
            </a:r>
            <a:r>
              <a:rPr lang="nl-NL" altLang="nl-NL" dirty="0"/>
              <a:t> level? </a:t>
            </a:r>
            <a:r>
              <a:rPr lang="nl-NL" altLang="nl-NL" dirty="0" err="1"/>
              <a:t>Individual</a:t>
            </a:r>
            <a:r>
              <a:rPr lang="nl-NL" altLang="nl-NL" dirty="0"/>
              <a:t> level?</a:t>
            </a:r>
          </a:p>
          <a:p>
            <a:pPr marL="171450" indent="-171450" eaLnBrk="1" hangingPunct="1">
              <a:spcBef>
                <a:spcPct val="0"/>
              </a:spcBef>
              <a:buFontTx/>
              <a:buChar char="-"/>
              <a:defRPr/>
            </a:pPr>
            <a:r>
              <a:rPr lang="nl-NL" altLang="nl-NL" dirty="0" err="1"/>
              <a:t>Finding</a:t>
            </a:r>
            <a:r>
              <a:rPr lang="nl-NL" altLang="nl-NL" dirty="0"/>
              <a:t> </a:t>
            </a:r>
            <a:r>
              <a:rPr lang="nl-NL" altLang="nl-NL" dirty="0" err="1"/>
              <a:t>key</a:t>
            </a:r>
            <a:r>
              <a:rPr lang="nl-NL" altLang="nl-NL" dirty="0"/>
              <a:t> </a:t>
            </a:r>
            <a:r>
              <a:rPr lang="nl-NL" altLang="nl-NL" dirty="0" err="1"/>
              <a:t>champions</a:t>
            </a:r>
            <a:r>
              <a:rPr lang="nl-NL" altLang="nl-NL" dirty="0"/>
              <a:t> </a:t>
            </a:r>
            <a:r>
              <a:rPr lang="nl-NL" altLang="nl-NL" dirty="0" err="1"/>
              <a:t>for</a:t>
            </a:r>
            <a:r>
              <a:rPr lang="nl-NL" altLang="nl-NL" dirty="0"/>
              <a:t> </a:t>
            </a:r>
            <a:r>
              <a:rPr lang="nl-NL" altLang="nl-NL" dirty="0" err="1"/>
              <a:t>your</a:t>
            </a:r>
            <a:r>
              <a:rPr lang="nl-NL" altLang="nl-NL" dirty="0"/>
              <a:t> research</a:t>
            </a:r>
          </a:p>
          <a:p>
            <a:pPr marL="171450" indent="-171450" eaLnBrk="1" hangingPunct="1">
              <a:spcBef>
                <a:spcPct val="0"/>
              </a:spcBef>
              <a:buFontTx/>
              <a:buChar char="-"/>
              <a:defRPr/>
            </a:pPr>
            <a:r>
              <a:rPr lang="nl-NL" altLang="nl-NL" dirty="0" err="1"/>
              <a:t>Really</a:t>
            </a:r>
            <a:r>
              <a:rPr lang="nl-NL" altLang="nl-NL" dirty="0"/>
              <a:t> base </a:t>
            </a:r>
            <a:r>
              <a:rPr lang="nl-NL" altLang="nl-NL" dirty="0" err="1"/>
              <a:t>this</a:t>
            </a:r>
            <a:r>
              <a:rPr lang="nl-NL" altLang="nl-NL" dirty="0"/>
              <a:t> on </a:t>
            </a:r>
            <a:r>
              <a:rPr lang="nl-NL" altLang="nl-NL" dirty="0" err="1"/>
              <a:t>the</a:t>
            </a:r>
            <a:r>
              <a:rPr lang="nl-NL" altLang="nl-NL" dirty="0"/>
              <a:t> community </a:t>
            </a:r>
            <a:r>
              <a:rPr lang="nl-NL" altLang="nl-NL" dirty="0" err="1"/>
              <a:t>and</a:t>
            </a:r>
            <a:r>
              <a:rPr lang="nl-NL" altLang="nl-NL" dirty="0"/>
              <a:t> context? </a:t>
            </a:r>
            <a:r>
              <a:rPr lang="nl-NL" altLang="nl-NL" dirty="0" err="1"/>
              <a:t>Integrate</a:t>
            </a:r>
            <a:r>
              <a:rPr lang="nl-NL" altLang="nl-NL" dirty="0"/>
              <a:t> </a:t>
            </a:r>
            <a:r>
              <a:rPr lang="nl-NL" altLang="nl-NL" dirty="0" err="1"/>
              <a:t>that</a:t>
            </a:r>
            <a:r>
              <a:rPr lang="nl-NL" altLang="nl-NL" dirty="0"/>
              <a:t> in </a:t>
            </a:r>
            <a:r>
              <a:rPr lang="nl-NL" altLang="nl-NL" dirty="0" err="1"/>
              <a:t>own</a:t>
            </a:r>
            <a:r>
              <a:rPr lang="nl-NL" altLang="nl-NL" dirty="0"/>
              <a:t> research question</a:t>
            </a:r>
          </a:p>
          <a:p>
            <a:pPr marL="171450" indent="-171450" eaLnBrk="1" hangingPunct="1">
              <a:spcBef>
                <a:spcPct val="0"/>
              </a:spcBef>
              <a:buFontTx/>
              <a:buChar char="-"/>
              <a:defRPr/>
            </a:pPr>
            <a:r>
              <a:rPr lang="nl-NL" altLang="nl-NL" dirty="0" err="1"/>
              <a:t>Advisory</a:t>
            </a:r>
            <a:r>
              <a:rPr lang="nl-NL" altLang="nl-NL" dirty="0"/>
              <a:t> boards, </a:t>
            </a:r>
            <a:r>
              <a:rPr lang="nl-NL" altLang="nl-NL" dirty="0" err="1"/>
              <a:t>social</a:t>
            </a:r>
            <a:r>
              <a:rPr lang="nl-NL" altLang="nl-NL" dirty="0"/>
              <a:t> media</a:t>
            </a:r>
          </a:p>
          <a:p>
            <a:pPr marL="171450" indent="-171450" eaLnBrk="1" hangingPunct="1">
              <a:spcBef>
                <a:spcPct val="0"/>
              </a:spcBef>
              <a:buFontTx/>
              <a:buChar char="-"/>
              <a:defRPr/>
            </a:pPr>
            <a:r>
              <a:rPr lang="nl-NL" altLang="nl-NL" dirty="0"/>
              <a:t>Communication </a:t>
            </a:r>
            <a:r>
              <a:rPr lang="nl-NL" altLang="nl-NL" dirty="0" err="1"/>
              <a:t>strategy</a:t>
            </a:r>
            <a:r>
              <a:rPr lang="nl-NL" altLang="nl-NL" dirty="0"/>
              <a:t>, </a:t>
            </a:r>
            <a:r>
              <a:rPr lang="nl-NL" altLang="nl-NL" dirty="0" err="1"/>
              <a:t>finding</a:t>
            </a:r>
            <a:r>
              <a:rPr lang="nl-NL" altLang="nl-NL" dirty="0"/>
              <a:t> </a:t>
            </a:r>
            <a:r>
              <a:rPr lang="nl-NL" altLang="nl-NL" dirty="0" err="1"/>
              <a:t>the</a:t>
            </a:r>
            <a:r>
              <a:rPr lang="nl-NL" altLang="nl-NL" dirty="0"/>
              <a:t> </a:t>
            </a:r>
            <a:r>
              <a:rPr lang="nl-NL" altLang="nl-NL" dirty="0" err="1"/>
              <a:t>tone</a:t>
            </a:r>
            <a:r>
              <a:rPr lang="nl-NL" altLang="nl-NL" dirty="0"/>
              <a:t>/</a:t>
            </a:r>
            <a:r>
              <a:rPr lang="nl-NL" altLang="nl-NL" dirty="0" err="1"/>
              <a:t>language</a:t>
            </a:r>
            <a:endParaRPr lang="nl-NL" altLang="nl-NL" dirty="0"/>
          </a:p>
          <a:p>
            <a:pPr marL="171450" indent="-171450" eaLnBrk="1" hangingPunct="1">
              <a:spcBef>
                <a:spcPct val="0"/>
              </a:spcBef>
              <a:buFontTx/>
              <a:buChar char="-"/>
              <a:defRPr/>
            </a:pPr>
            <a:r>
              <a:rPr lang="nl-NL" altLang="nl-NL" dirty="0" err="1"/>
              <a:t>Likes</a:t>
            </a:r>
            <a:r>
              <a:rPr lang="nl-NL" altLang="nl-NL" dirty="0"/>
              <a:t> of blogs, </a:t>
            </a:r>
            <a:r>
              <a:rPr lang="nl-NL" altLang="nl-NL" dirty="0" err="1"/>
              <a:t>newspaper</a:t>
            </a:r>
            <a:r>
              <a:rPr lang="nl-NL" altLang="nl-NL" dirty="0"/>
              <a:t> </a:t>
            </a:r>
            <a:r>
              <a:rPr lang="nl-NL" altLang="nl-NL" dirty="0" err="1"/>
              <a:t>clippings</a:t>
            </a:r>
            <a:endParaRPr lang="nl-NL" altLang="nl-NL" dirty="0"/>
          </a:p>
          <a:p>
            <a:pPr eaLnBrk="1" hangingPunct="1">
              <a:spcBef>
                <a:spcPct val="0"/>
              </a:spcBef>
              <a:defRPr/>
            </a:pPr>
            <a:endParaRPr lang="nl-NL" altLang="nl-NL" dirty="0"/>
          </a:p>
          <a:p>
            <a:pPr eaLnBrk="1" hangingPunct="1">
              <a:spcBef>
                <a:spcPct val="0"/>
              </a:spcBef>
              <a:defRPr/>
            </a:pPr>
            <a:r>
              <a:rPr lang="nl-NL" altLang="nl-NL" dirty="0" err="1"/>
              <a:t>All</a:t>
            </a:r>
            <a:r>
              <a:rPr lang="nl-NL" altLang="nl-NL" dirty="0"/>
              <a:t> of these are </a:t>
            </a:r>
            <a:r>
              <a:rPr lang="nl-NL" altLang="nl-NL" dirty="0" err="1"/>
              <a:t>really</a:t>
            </a:r>
            <a:r>
              <a:rPr lang="nl-NL" altLang="nl-NL" dirty="0"/>
              <a:t> important </a:t>
            </a:r>
            <a:r>
              <a:rPr lang="nl-NL" altLang="nl-NL" dirty="0" err="1"/>
              <a:t>when</a:t>
            </a:r>
            <a:r>
              <a:rPr lang="nl-NL" altLang="nl-NL" dirty="0"/>
              <a:t> </a:t>
            </a:r>
            <a:r>
              <a:rPr lang="nl-NL" altLang="nl-NL" dirty="0" err="1"/>
              <a:t>finding</a:t>
            </a:r>
            <a:r>
              <a:rPr lang="nl-NL" altLang="nl-NL" dirty="0"/>
              <a:t> </a:t>
            </a:r>
            <a:r>
              <a:rPr lang="nl-NL" altLang="nl-NL" dirty="0" err="1"/>
              <a:t>and</a:t>
            </a:r>
            <a:r>
              <a:rPr lang="nl-NL" altLang="nl-NL" dirty="0"/>
              <a:t> </a:t>
            </a:r>
            <a:r>
              <a:rPr lang="nl-NL" altLang="nl-NL" dirty="0" err="1"/>
              <a:t>describing</a:t>
            </a:r>
            <a:r>
              <a:rPr lang="nl-NL" altLang="nl-NL" dirty="0"/>
              <a:t> </a:t>
            </a:r>
            <a:r>
              <a:rPr lang="nl-NL" altLang="nl-NL" dirty="0" err="1"/>
              <a:t>your</a:t>
            </a:r>
            <a:r>
              <a:rPr lang="nl-NL" altLang="nl-NL" dirty="0"/>
              <a:t> impact </a:t>
            </a:r>
            <a:r>
              <a:rPr lang="nl-NL" altLang="nl-NL" dirty="0" err="1"/>
              <a:t>pathways</a:t>
            </a:r>
            <a:endParaRPr lang="nl-NL" altLang="nl-NL" dirty="0"/>
          </a:p>
          <a:p>
            <a:pPr eaLnBrk="1" hangingPunct="1">
              <a:spcBef>
                <a:spcPct val="0"/>
              </a:spcBef>
              <a:defRPr/>
            </a:pPr>
            <a:endParaRPr lang="nl-NL" altLang="nl-NL" dirty="0"/>
          </a:p>
          <a:p>
            <a:pPr eaLnBrk="1" hangingPunct="1">
              <a:spcBef>
                <a:spcPct val="0"/>
              </a:spcBef>
              <a:defRPr/>
            </a:pPr>
            <a:r>
              <a:rPr lang="nl-NL" altLang="nl-NL" dirty="0" err="1"/>
              <a:t>Use</a:t>
            </a:r>
            <a:r>
              <a:rPr lang="nl-NL" altLang="nl-NL" dirty="0"/>
              <a:t> </a:t>
            </a:r>
            <a:r>
              <a:rPr lang="nl-NL" altLang="nl-NL" dirty="0" err="1"/>
              <a:t>the</a:t>
            </a:r>
            <a:r>
              <a:rPr lang="nl-NL" altLang="nl-NL" dirty="0"/>
              <a:t> </a:t>
            </a:r>
            <a:r>
              <a:rPr lang="nl-NL" altLang="nl-NL" dirty="0" err="1"/>
              <a:t>supporting</a:t>
            </a:r>
            <a:r>
              <a:rPr lang="nl-NL" altLang="nl-NL" dirty="0"/>
              <a:t> </a:t>
            </a:r>
            <a:r>
              <a:rPr lang="nl-NL" altLang="nl-NL" dirty="0" err="1"/>
              <a:t>staff</a:t>
            </a:r>
            <a:r>
              <a:rPr lang="nl-NL" altLang="nl-NL" dirty="0"/>
              <a:t>:</a:t>
            </a:r>
          </a:p>
          <a:p>
            <a:pPr marL="171450" indent="-171450" eaLnBrk="1" hangingPunct="1">
              <a:spcBef>
                <a:spcPct val="0"/>
              </a:spcBef>
              <a:buFontTx/>
              <a:buChar char="-"/>
              <a:defRPr/>
            </a:pPr>
            <a:r>
              <a:rPr lang="nl-NL" altLang="nl-NL" dirty="0"/>
              <a:t>For stakeholder </a:t>
            </a:r>
            <a:r>
              <a:rPr lang="nl-NL" altLang="nl-NL" dirty="0" err="1"/>
              <a:t>mapping</a:t>
            </a:r>
            <a:endParaRPr lang="nl-NL" altLang="nl-NL" dirty="0"/>
          </a:p>
          <a:p>
            <a:pPr marL="171450" indent="-171450" eaLnBrk="1" hangingPunct="1">
              <a:spcBef>
                <a:spcPct val="0"/>
              </a:spcBef>
              <a:buFontTx/>
              <a:buChar char="-"/>
              <a:defRPr/>
            </a:pPr>
            <a:r>
              <a:rPr lang="nl-NL" altLang="nl-NL" dirty="0" err="1"/>
              <a:t>Existing</a:t>
            </a:r>
            <a:r>
              <a:rPr lang="nl-NL" altLang="nl-NL" dirty="0"/>
              <a:t> </a:t>
            </a:r>
            <a:r>
              <a:rPr lang="nl-NL" altLang="nl-NL" dirty="0" err="1"/>
              <a:t>relationships</a:t>
            </a:r>
            <a:endParaRPr lang="nl-NL" altLang="nl-NL" dirty="0"/>
          </a:p>
          <a:p>
            <a:pPr marL="171450" indent="-171450" eaLnBrk="1" hangingPunct="1">
              <a:spcBef>
                <a:spcPct val="0"/>
              </a:spcBef>
              <a:buFontTx/>
              <a:buChar char="-"/>
              <a:defRPr/>
            </a:pPr>
            <a:r>
              <a:rPr lang="nl-NL" altLang="nl-NL" dirty="0" err="1"/>
              <a:t>Communicating</a:t>
            </a:r>
            <a:r>
              <a:rPr lang="nl-NL" altLang="nl-NL" dirty="0"/>
              <a:t> non-</a:t>
            </a:r>
            <a:r>
              <a:rPr lang="nl-NL" altLang="nl-NL" dirty="0" err="1"/>
              <a:t>academic</a:t>
            </a:r>
            <a:endParaRPr lang="nl-NL" altLang="nl-NL" dirty="0"/>
          </a:p>
          <a:p>
            <a:pPr marL="171450" indent="-171450" eaLnBrk="1" hangingPunct="1">
              <a:spcBef>
                <a:spcPct val="0"/>
              </a:spcBef>
              <a:buFontTx/>
              <a:buChar char="-"/>
              <a:defRPr/>
            </a:pPr>
            <a:r>
              <a:rPr lang="nl-NL" altLang="nl-NL" dirty="0" err="1"/>
              <a:t>Other</a:t>
            </a:r>
            <a:r>
              <a:rPr lang="nl-NL" altLang="nl-NL" dirty="0"/>
              <a:t> support</a:t>
            </a:r>
          </a:p>
        </p:txBody>
      </p:sp>
      <p:sp>
        <p:nvSpPr>
          <p:cNvPr id="124932" name="Tijdelijke aanduiding voor dianummer 3">
            <a:extLst>
              <a:ext uri="{FF2B5EF4-FFF2-40B4-BE49-F238E27FC236}">
                <a16:creationId xmlns:a16="http://schemas.microsoft.com/office/drawing/2014/main" id="{E65E214E-59B5-404A-8BF8-D197532567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193-CEFD-4416-A50D-5761E0E978FE}"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jdelijke aanduiding voor dia-afbeelding 1">
            <a:extLst>
              <a:ext uri="{FF2B5EF4-FFF2-40B4-BE49-F238E27FC236}">
                <a16:creationId xmlns:a16="http://schemas.microsoft.com/office/drawing/2014/main" id="{37AA93D7-7E2F-4244-812D-E98D437BB0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Tijdelijke aanduiding voor notities 2">
            <a:extLst>
              <a:ext uri="{FF2B5EF4-FFF2-40B4-BE49-F238E27FC236}">
                <a16:creationId xmlns:a16="http://schemas.microsoft.com/office/drawing/2014/main" id="{5BEA71D0-5876-4EA8-A7C6-B0231506EC64}"/>
              </a:ext>
            </a:extLst>
          </p:cNvPr>
          <p:cNvSpPr>
            <a:spLocks noGrp="1" noChangeArrowheads="1"/>
          </p:cNvSpPr>
          <p:nvPr>
            <p:ph type="body" idx="1"/>
          </p:nvPr>
        </p:nvSpPr>
        <p:spPr bwMode="auto"/>
        <p:txBody>
          <a:bodyPr wrap="square" numCol="1" anchor="t" anchorCtr="0" compatLnSpc="1">
            <a:prstTxWarp prst="textNoShape">
              <a:avLst/>
            </a:prstTxWarp>
          </a:bodyPr>
          <a:lstStyle/>
          <a:p>
            <a:pPr>
              <a:lnSpc>
                <a:spcPct val="107000"/>
              </a:lnSpc>
              <a:spcAft>
                <a:spcPts val="800"/>
              </a:spcAft>
              <a:defRPr/>
            </a:pPr>
            <a:r>
              <a:rPr lang="en-GB" sz="1800" dirty="0">
                <a:highlight>
                  <a:srgbClr val="FFFF00"/>
                </a:highlight>
                <a:ea typeface="Calibri" panose="020F0502020204030204" pitchFamily="34" charset="0"/>
                <a:cs typeface="Times New Roman" panose="02020603050405020304" pitchFamily="18" charset="0"/>
              </a:rPr>
              <a:t>Researcher, internal, external?</a:t>
            </a:r>
          </a:p>
          <a:p>
            <a:pPr>
              <a:lnSpc>
                <a:spcPct val="107000"/>
              </a:lnSpc>
              <a:spcAft>
                <a:spcPts val="800"/>
              </a:spcAft>
              <a:defRPr/>
            </a:pPr>
            <a:endParaRPr lang="en-GB" sz="1800" dirty="0">
              <a:highlight>
                <a:srgbClr val="FFFF00"/>
              </a:highlight>
              <a:ea typeface="Calibri" panose="020F0502020204030204" pitchFamily="34" charset="0"/>
              <a:cs typeface="Times New Roman" panose="02020603050405020304" pitchFamily="18" charset="0"/>
            </a:endParaRPr>
          </a:p>
          <a:p>
            <a:pPr>
              <a:lnSpc>
                <a:spcPct val="107000"/>
              </a:lnSpc>
              <a:spcAft>
                <a:spcPts val="800"/>
              </a:spcAft>
              <a:defRPr/>
            </a:pPr>
            <a:r>
              <a:rPr lang="en-GB" sz="1800" dirty="0">
                <a:highlight>
                  <a:srgbClr val="FFFF00"/>
                </a:highlight>
                <a:ea typeface="Calibri" panose="020F0502020204030204" pitchFamily="34" charset="0"/>
                <a:cs typeface="Times New Roman" panose="02020603050405020304" pitchFamily="18" charset="0"/>
              </a:rPr>
              <a:t>How to fuel this:</a:t>
            </a:r>
            <a:endParaRPr lang="nl-NL" sz="1800"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Starting discussions, setting up focus groups</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Creating webpage with impact-related documents - Research Impact Toolkit</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Assigning Impact Leaders among the faculty members</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Using the Impact Planning Canvas methodology</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Collection of Impact Case Studies, short videos</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„Break it into </a:t>
            </a:r>
            <a:r>
              <a:rPr lang="en-GB" dirty="0" err="1">
                <a:highlight>
                  <a:srgbClr val="FFFF00"/>
                </a:highlight>
                <a:ea typeface="Calibri" panose="020F0502020204030204" pitchFamily="34" charset="0"/>
                <a:cs typeface="Times New Roman" panose="02020603050405020304" pitchFamily="18" charset="0"/>
              </a:rPr>
              <a:t>digestable</a:t>
            </a:r>
            <a:r>
              <a:rPr lang="en-GB" dirty="0">
                <a:highlight>
                  <a:srgbClr val="FFFF00"/>
                </a:highlight>
                <a:ea typeface="Calibri" panose="020F0502020204030204" pitchFamily="34" charset="0"/>
                <a:cs typeface="Times New Roman" panose="02020603050405020304" pitchFamily="18" charset="0"/>
              </a:rPr>
              <a:t> parts” (UCD) - Research Impact Cycle</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nl-NL" dirty="0" err="1">
                <a:highlight>
                  <a:srgbClr val="FFFF00"/>
                </a:highlight>
                <a:ea typeface="Calibri" panose="020F0502020204030204" pitchFamily="34" charset="0"/>
                <a:cs typeface="Times New Roman" panose="02020603050405020304" pitchFamily="18" charset="0"/>
              </a:rPr>
              <a:t>Celebrate</a:t>
            </a:r>
            <a:r>
              <a:rPr lang="nl-NL" dirty="0">
                <a:highlight>
                  <a:srgbClr val="FFFF00"/>
                </a:highlight>
                <a:ea typeface="Calibri" panose="020F0502020204030204" pitchFamily="34" charset="0"/>
                <a:cs typeface="Times New Roman" panose="02020603050405020304" pitchFamily="18" charset="0"/>
              </a:rPr>
              <a:t> </a:t>
            </a:r>
            <a:r>
              <a:rPr lang="nl-NL" dirty="0" err="1">
                <a:highlight>
                  <a:srgbClr val="FFFF00"/>
                </a:highlight>
                <a:ea typeface="Calibri" panose="020F0502020204030204" pitchFamily="34" charset="0"/>
                <a:cs typeface="Times New Roman" panose="02020603050405020304" pitchFamily="18" charset="0"/>
              </a:rPr>
              <a:t>and</a:t>
            </a:r>
            <a:r>
              <a:rPr lang="nl-NL" dirty="0">
                <a:highlight>
                  <a:srgbClr val="FFFF00"/>
                </a:highlight>
                <a:ea typeface="Calibri" panose="020F0502020204030204" pitchFamily="34" charset="0"/>
                <a:cs typeface="Times New Roman" panose="02020603050405020304" pitchFamily="18" charset="0"/>
              </a:rPr>
              <a:t> showcase </a:t>
            </a:r>
            <a:r>
              <a:rPr lang="nl-NL" dirty="0" err="1">
                <a:highlight>
                  <a:srgbClr val="FFFF00"/>
                </a:highlight>
                <a:ea typeface="Calibri" panose="020F0502020204030204" pitchFamily="34" charset="0"/>
                <a:cs typeface="Times New Roman" panose="02020603050405020304" pitchFamily="18" charset="0"/>
              </a:rPr>
              <a:t>success</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nl-NL" dirty="0">
                <a:highlight>
                  <a:srgbClr val="FFFF00"/>
                </a:highlight>
                <a:ea typeface="Calibri" panose="020F0502020204030204" pitchFamily="34" charset="0"/>
                <a:cs typeface="Times New Roman" panose="02020603050405020304" pitchFamily="18" charset="0"/>
              </a:rPr>
              <a:t>Research impact </a:t>
            </a:r>
            <a:r>
              <a:rPr lang="nl-NL" dirty="0" err="1">
                <a:highlight>
                  <a:srgbClr val="FFFF00"/>
                </a:highlight>
                <a:ea typeface="Calibri" panose="020F0502020204030204" pitchFamily="34" charset="0"/>
                <a:cs typeface="Times New Roman" panose="02020603050405020304" pitchFamily="18" charset="0"/>
              </a:rPr>
              <a:t>competition</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Adding impact perspectives in researcher performance evaluation</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nl-NL" dirty="0" err="1">
                <a:highlight>
                  <a:srgbClr val="FFFF00"/>
                </a:highlight>
                <a:ea typeface="Calibri" panose="020F0502020204030204" pitchFamily="34" charset="0"/>
                <a:cs typeface="Times New Roman" panose="02020603050405020304" pitchFamily="18" charset="0"/>
              </a:rPr>
              <a:t>Encourage</a:t>
            </a:r>
            <a:r>
              <a:rPr lang="nl-NL" dirty="0">
                <a:highlight>
                  <a:srgbClr val="FFFF00"/>
                </a:highlight>
                <a:ea typeface="Calibri" panose="020F0502020204030204" pitchFamily="34" charset="0"/>
                <a:cs typeface="Times New Roman" panose="02020603050405020304" pitchFamily="18" charset="0"/>
              </a:rPr>
              <a:t> co-</a:t>
            </a:r>
            <a:r>
              <a:rPr lang="nl-NL" dirty="0" err="1">
                <a:highlight>
                  <a:srgbClr val="FFFF00"/>
                </a:highlight>
                <a:ea typeface="Calibri" panose="020F0502020204030204" pitchFamily="34" charset="0"/>
                <a:cs typeface="Times New Roman" panose="02020603050405020304" pitchFamily="18" charset="0"/>
              </a:rPr>
              <a:t>production</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nl-NL" dirty="0" err="1">
                <a:highlight>
                  <a:srgbClr val="FFFF00"/>
                </a:highlight>
                <a:ea typeface="Calibri" panose="020F0502020204030204" pitchFamily="34" charset="0"/>
                <a:cs typeface="Times New Roman" panose="02020603050405020304" pitchFamily="18" charset="0"/>
              </a:rPr>
              <a:t>Advise</a:t>
            </a:r>
            <a:r>
              <a:rPr lang="nl-NL" dirty="0">
                <a:highlight>
                  <a:srgbClr val="FFFF00"/>
                </a:highlight>
                <a:ea typeface="Calibri" panose="020F0502020204030204" pitchFamily="34" charset="0"/>
                <a:cs typeface="Times New Roman" panose="02020603050405020304" pitchFamily="18" charset="0"/>
              </a:rPr>
              <a:t> </a:t>
            </a:r>
            <a:r>
              <a:rPr lang="nl-NL" dirty="0" err="1">
                <a:highlight>
                  <a:srgbClr val="FFFF00"/>
                </a:highlight>
                <a:ea typeface="Calibri" panose="020F0502020204030204" pitchFamily="34" charset="0"/>
                <a:cs typeface="Times New Roman" panose="02020603050405020304" pitchFamily="18" charset="0"/>
              </a:rPr>
              <a:t>to</a:t>
            </a:r>
            <a:r>
              <a:rPr lang="nl-NL" dirty="0">
                <a:highlight>
                  <a:srgbClr val="FFFF00"/>
                </a:highlight>
                <a:ea typeface="Calibri" panose="020F0502020204030204" pitchFamily="34" charset="0"/>
                <a:cs typeface="Times New Roman" panose="02020603050405020304" pitchFamily="18" charset="0"/>
              </a:rPr>
              <a:t> do stakeholder </a:t>
            </a:r>
            <a:r>
              <a:rPr lang="nl-NL" dirty="0" err="1">
                <a:highlight>
                  <a:srgbClr val="FFFF00"/>
                </a:highlight>
                <a:ea typeface="Calibri" panose="020F0502020204030204" pitchFamily="34" charset="0"/>
                <a:cs typeface="Times New Roman" panose="02020603050405020304" pitchFamily="18" charset="0"/>
              </a:rPr>
              <a:t>mapping</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Teach/encourage non-academic communication:  ‘Turn your paper on its head’, infographics, policy  briefs, social media</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Have a pathways to impact support service</a:t>
            </a:r>
            <a:endParaRPr lang="nl-NL" dirty="0">
              <a:ea typeface="Calibri" panose="020F0502020204030204" pitchFamily="34" charset="0"/>
              <a:cs typeface="Times New Roman" panose="02020603050405020304" pitchFamily="18" charset="0"/>
            </a:endParaRPr>
          </a:p>
          <a:p>
            <a:pPr>
              <a:lnSpc>
                <a:spcPct val="107000"/>
              </a:lnSpc>
              <a:spcAft>
                <a:spcPts val="800"/>
              </a:spcAft>
              <a:defRPr/>
            </a:pPr>
            <a:r>
              <a:rPr lang="en-GB" dirty="0">
                <a:highlight>
                  <a:srgbClr val="FFFF00"/>
                </a:highlight>
                <a:ea typeface="Calibri" panose="020F0502020204030204" pitchFamily="34" charset="0"/>
                <a:cs typeface="Times New Roman" panose="02020603050405020304" pitchFamily="18" charset="0"/>
              </a:rPr>
              <a:t> </a:t>
            </a:r>
            <a:endParaRPr lang="nl-NL" dirty="0">
              <a:ea typeface="Calibri" panose="020F0502020204030204" pitchFamily="34" charset="0"/>
              <a:cs typeface="Times New Roman" panose="02020603050405020304" pitchFamily="18" charset="0"/>
            </a:endParaRPr>
          </a:p>
          <a:p>
            <a:pPr>
              <a:lnSpc>
                <a:spcPct val="107000"/>
              </a:lnSpc>
              <a:spcAft>
                <a:spcPts val="800"/>
              </a:spcAft>
              <a:defRPr/>
            </a:pPr>
            <a:r>
              <a:rPr lang="en-GB" b="1" dirty="0">
                <a:ea typeface="Calibri" panose="020F0502020204030204" pitchFamily="34" charset="0"/>
                <a:cs typeface="Times New Roman" panose="02020603050405020304" pitchFamily="18" charset="0"/>
              </a:rPr>
              <a:t> </a:t>
            </a:r>
            <a:endParaRPr lang="nl-NL" dirty="0">
              <a:ea typeface="Calibri" panose="020F0502020204030204" pitchFamily="34" charset="0"/>
              <a:cs typeface="Times New Roman" panose="02020603050405020304" pitchFamily="18" charset="0"/>
            </a:endParaRPr>
          </a:p>
          <a:p>
            <a:pPr>
              <a:lnSpc>
                <a:spcPct val="107000"/>
              </a:lnSpc>
              <a:spcAft>
                <a:spcPts val="800"/>
              </a:spcAft>
              <a:defRPr/>
            </a:pPr>
            <a:r>
              <a:rPr lang="en-GB" dirty="0">
                <a:highlight>
                  <a:srgbClr val="FFFF00"/>
                </a:highlight>
                <a:ea typeface="Calibri" panose="020F0502020204030204" pitchFamily="34" charset="0"/>
                <a:cs typeface="Times New Roman" panose="02020603050405020304" pitchFamily="18" charset="0"/>
              </a:rPr>
              <a:t>How research managers can support impact:</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inform, educate and create awareness about the impact of research and collaborations beyond academia. -  developing and identifying tools and resources to support with impact planning and evidencing</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working collaboratively across the University and with external partners to support impact</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managing the development and delivery of the University’s impact strategy by providing input, comprehensive advice, support and analysis to researchers during the development of their research.</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leading the development of impact case studies and support research-active staff in improving the outcomes of their research, and specifically in improving, recording and demonstrating the impact of their research.</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overseeing and developing systems and processes that support acquisition, collation and analysis of data regarding the impact of the University’s research of impact.</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providing input into policy consultations and other discussions of strategic importance to the future direction of research impact</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assisting with the preparation of the impact sections of research grant proposals in order to ensure it  conforms to the evaluation criteria of the specific funding agency</a:t>
            </a:r>
            <a:endParaRPr lang="nl-NL" dirty="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tabLst>
                <a:tab pos="457200" algn="l"/>
              </a:tabLst>
              <a:defRPr/>
            </a:pPr>
            <a:r>
              <a:rPr lang="en-GB" dirty="0">
                <a:highlight>
                  <a:srgbClr val="FFFF00"/>
                </a:highlight>
                <a:ea typeface="Calibri" panose="020F0502020204030204" pitchFamily="34" charset="0"/>
                <a:cs typeface="Times New Roman" panose="02020603050405020304" pitchFamily="18" charset="0"/>
              </a:rPr>
              <a:t>proactively advising on all aspects of research impact to individual academics, heads of departments, the  faculty research committee as well as the chair of the board of the faculty conducting the research</a:t>
            </a:r>
            <a:endParaRPr lang="nl-NL" dirty="0">
              <a:ea typeface="Calibri" panose="020F0502020204030204" pitchFamily="34" charset="0"/>
              <a:cs typeface="Times New Roman" panose="02020603050405020304" pitchFamily="18" charset="0"/>
            </a:endParaRPr>
          </a:p>
          <a:p>
            <a:pPr>
              <a:lnSpc>
                <a:spcPct val="107000"/>
              </a:lnSpc>
              <a:spcAft>
                <a:spcPts val="800"/>
              </a:spcAft>
              <a:defRPr/>
            </a:pPr>
            <a:r>
              <a:rPr lang="en-GB" dirty="0">
                <a:highlight>
                  <a:srgbClr val="FFFF00"/>
                </a:highlight>
                <a:ea typeface="Calibri" panose="020F0502020204030204" pitchFamily="34" charset="0"/>
                <a:cs typeface="Times New Roman" panose="02020603050405020304" pitchFamily="18" charset="0"/>
              </a:rPr>
              <a:t>Excerpts from RMA job announcements and descriptions </a:t>
            </a:r>
            <a:r>
              <a:rPr lang="en-GB" b="1" i="1" dirty="0">
                <a:highlight>
                  <a:srgbClr val="FFFF00"/>
                </a:highlight>
                <a:ea typeface="Calibri" panose="020F0502020204030204" pitchFamily="34" charset="0"/>
                <a:cs typeface="Times New Roman" panose="02020603050405020304" pitchFamily="18" charset="0"/>
              </a:rPr>
              <a:t>(by </a:t>
            </a:r>
            <a:r>
              <a:rPr lang="en-GB" b="1" i="1" dirty="0" err="1">
                <a:highlight>
                  <a:srgbClr val="FFFF00"/>
                </a:highlight>
                <a:ea typeface="Calibri" panose="020F0502020204030204" pitchFamily="34" charset="0"/>
                <a:cs typeface="Times New Roman" panose="02020603050405020304" pitchFamily="18" charset="0"/>
              </a:rPr>
              <a:t>Borbála</a:t>
            </a:r>
            <a:r>
              <a:rPr lang="en-GB" b="1" i="1" dirty="0">
                <a:highlight>
                  <a:srgbClr val="FFFF00"/>
                </a:highlight>
                <a:ea typeface="Calibri" panose="020F0502020204030204" pitchFamily="34" charset="0"/>
                <a:cs typeface="Times New Roman" panose="02020603050405020304" pitchFamily="18" charset="0"/>
              </a:rPr>
              <a:t> Schenk)</a:t>
            </a:r>
            <a:endParaRPr lang="nl-NL" dirty="0">
              <a:ea typeface="Calibri" panose="020F0502020204030204" pitchFamily="34" charset="0"/>
              <a:cs typeface="Times New Roman" panose="02020603050405020304" pitchFamily="18" charset="0"/>
            </a:endParaRPr>
          </a:p>
          <a:p>
            <a:pPr>
              <a:defRPr/>
            </a:pPr>
            <a:endParaRPr lang="nl-NL" altLang="nl-NL" dirty="0"/>
          </a:p>
          <a:p>
            <a:pPr eaLnBrk="1" hangingPunct="1">
              <a:spcBef>
                <a:spcPct val="0"/>
              </a:spcBef>
              <a:defRPr/>
            </a:pPr>
            <a:endParaRPr lang="nl-NL" altLang="nl-NL" dirty="0"/>
          </a:p>
        </p:txBody>
      </p:sp>
      <p:sp>
        <p:nvSpPr>
          <p:cNvPr id="126980" name="Tijdelijke aanduiding voor dianummer 3">
            <a:extLst>
              <a:ext uri="{FF2B5EF4-FFF2-40B4-BE49-F238E27FC236}">
                <a16:creationId xmlns:a16="http://schemas.microsoft.com/office/drawing/2014/main" id="{7BB3D4F6-F581-49C5-848B-585A64B4B7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22D77F-E8C7-4949-8039-9892DC6E9C0C}"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jdelijke aanduiding voor dia-afbeelding 1">
            <a:extLst>
              <a:ext uri="{FF2B5EF4-FFF2-40B4-BE49-F238E27FC236}">
                <a16:creationId xmlns:a16="http://schemas.microsoft.com/office/drawing/2014/main" id="{52D6E4CB-6576-4886-B279-4C9489C4A3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Tijdelijke aanduiding voor notities 2">
            <a:extLst>
              <a:ext uri="{FF2B5EF4-FFF2-40B4-BE49-F238E27FC236}">
                <a16:creationId xmlns:a16="http://schemas.microsoft.com/office/drawing/2014/main" id="{EB2E2BF7-CB77-486D-847D-F006E16480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nl-NL" i="1"/>
          </a:p>
          <a:p>
            <a:pPr eaLnBrk="1" hangingPunct="1">
              <a:spcBef>
                <a:spcPct val="0"/>
              </a:spcBef>
            </a:pPr>
            <a:r>
              <a:rPr lang="en-GB" altLang="nl-NL" i="1"/>
              <a:t>This is a very simple scheme of the process within any institution, and each phase requires attention when improving your impact of SDGs. </a:t>
            </a:r>
            <a:br>
              <a:rPr lang="en-GB" altLang="nl-NL" i="1"/>
            </a:br>
            <a:br>
              <a:rPr lang="en-GB" altLang="nl-NL" i="1"/>
            </a:br>
            <a:r>
              <a:rPr lang="en-GB" altLang="nl-NL" i="1"/>
              <a:t>An institution starts with a mission, builds a strategy based on the mission, the strategy is implemented and executed, the outcome is evaluated in one way or another and this will (or should be) connected back to your original mission</a:t>
            </a:r>
            <a:endParaRPr lang="nl-NL" altLang="nl-NL"/>
          </a:p>
        </p:txBody>
      </p:sp>
      <p:sp>
        <p:nvSpPr>
          <p:cNvPr id="70660" name="Tijdelijke aanduiding voor dianummer 3">
            <a:extLst>
              <a:ext uri="{FF2B5EF4-FFF2-40B4-BE49-F238E27FC236}">
                <a16:creationId xmlns:a16="http://schemas.microsoft.com/office/drawing/2014/main" id="{7A7231D1-D683-41F6-B3F7-112524AF49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2D0C8F-0D12-4CEC-83AE-F67CED163579}"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3345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jdelijke aanduiding voor dia-afbeelding 1">
            <a:extLst>
              <a:ext uri="{FF2B5EF4-FFF2-40B4-BE49-F238E27FC236}">
                <a16:creationId xmlns:a16="http://schemas.microsoft.com/office/drawing/2014/main" id="{589C4369-2498-4F02-B65B-C7BB4B921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Tijdelijke aanduiding voor notities 2">
            <a:extLst>
              <a:ext uri="{FF2B5EF4-FFF2-40B4-BE49-F238E27FC236}">
                <a16:creationId xmlns:a16="http://schemas.microsoft.com/office/drawing/2014/main" id="{257E53B0-7454-453B-80A9-87773421EF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nl-NL"/>
              <a:t>Most of you are not in the position to adapt, adjust or change a mission, but what you can do is determine to what extent the current performance matches the mission of your institution, or perhaps even your department or programme. </a:t>
            </a:r>
          </a:p>
          <a:p>
            <a:pPr eaLnBrk="1" hangingPunct="1">
              <a:spcBef>
                <a:spcPct val="0"/>
              </a:spcBef>
            </a:pPr>
            <a:endParaRPr lang="en-GB" altLang="nl-NL"/>
          </a:p>
          <a:p>
            <a:pPr eaLnBrk="1" hangingPunct="1">
              <a:spcBef>
                <a:spcPct val="0"/>
              </a:spcBef>
            </a:pPr>
            <a:r>
              <a:rPr lang="en-GB" altLang="nl-NL"/>
              <a:t>THE also helps with: position in relation to other (competing) regional, national, international players</a:t>
            </a:r>
            <a:endParaRPr lang="nl-NL" altLang="nl-NL"/>
          </a:p>
          <a:p>
            <a:endParaRPr lang="en-GB" altLang="nl-NL"/>
          </a:p>
          <a:p>
            <a:r>
              <a:rPr lang="en-GB" altLang="nl-NL"/>
              <a:t>THE ranking outcome helps define current situation: what are current strengths and weaknesses, the organization’s scale and influence, core competencies (not possible or preferable to deviate from too much) </a:t>
            </a:r>
            <a:r>
              <a:rPr lang="en-GB" altLang="nl-NL" b="1" i="1"/>
              <a:t>So looking at your current mission and the data that you are aware of, does your institution’s performance match the mission? If not, what is the biggest weakness?</a:t>
            </a:r>
            <a:endParaRPr lang="en-GB" altLang="nl-NL"/>
          </a:p>
          <a:p>
            <a:endParaRPr lang="nl-NL" altLang="nl-NL"/>
          </a:p>
          <a:p>
            <a:r>
              <a:rPr lang="en-GB" altLang="nl-NL"/>
              <a:t>IF you are in the position to adjust/adapt your mission, do you want to be broadly focused or specialise</a:t>
            </a:r>
          </a:p>
          <a:p>
            <a:endParaRPr lang="en-GB" altLang="nl-NL"/>
          </a:p>
          <a:p>
            <a:r>
              <a:rPr lang="en-GB" altLang="nl-NL"/>
              <a:t>Use the ranking and internal data to help further improve your profile.</a:t>
            </a:r>
            <a:endParaRPr lang="nl-NL" altLang="nl-NL"/>
          </a:p>
        </p:txBody>
      </p:sp>
      <p:sp>
        <p:nvSpPr>
          <p:cNvPr id="72708" name="Tijdelijke aanduiding voor dianummer 3">
            <a:extLst>
              <a:ext uri="{FF2B5EF4-FFF2-40B4-BE49-F238E27FC236}">
                <a16:creationId xmlns:a16="http://schemas.microsoft.com/office/drawing/2014/main" id="{B6EC3817-901D-474F-95A1-4C86AC91F5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F0F486-A77D-4E05-B57A-2731C1B3DFAE}"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1115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jdelijke aanduiding voor dia-afbeelding 1">
            <a:extLst>
              <a:ext uri="{FF2B5EF4-FFF2-40B4-BE49-F238E27FC236}">
                <a16:creationId xmlns:a16="http://schemas.microsoft.com/office/drawing/2014/main" id="{4ED6A284-A0E5-439B-A814-D0E6A9957C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Tijdelijke aanduiding voor notities 2">
            <a:extLst>
              <a:ext uri="{FF2B5EF4-FFF2-40B4-BE49-F238E27FC236}">
                <a16:creationId xmlns:a16="http://schemas.microsoft.com/office/drawing/2014/main" id="{432A47A1-94E6-4CE2-BEF8-2C3B1B6EA2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nl-NL" i="1"/>
              <a:t>Next phase is strategy</a:t>
            </a:r>
            <a:endParaRPr lang="nl-NL" altLang="nl-NL"/>
          </a:p>
        </p:txBody>
      </p:sp>
      <p:sp>
        <p:nvSpPr>
          <p:cNvPr id="74756" name="Tijdelijke aanduiding voor dianummer 3">
            <a:extLst>
              <a:ext uri="{FF2B5EF4-FFF2-40B4-BE49-F238E27FC236}">
                <a16:creationId xmlns:a16="http://schemas.microsoft.com/office/drawing/2014/main" id="{97FC5A0A-DB25-4000-9041-D36DC22469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6F3B26-EBAC-4B0F-B931-F1E21FB6BEBF}"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7894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a:extLst>
              <a:ext uri="{FF2B5EF4-FFF2-40B4-BE49-F238E27FC236}">
                <a16:creationId xmlns:a16="http://schemas.microsoft.com/office/drawing/2014/main" id="{6EAC762F-B710-42CF-B225-532C4E5A42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Tijdelijke aanduiding voor notities 2">
            <a:extLst>
              <a:ext uri="{FF2B5EF4-FFF2-40B4-BE49-F238E27FC236}">
                <a16:creationId xmlns:a16="http://schemas.microsoft.com/office/drawing/2014/main" id="{D779EC0F-7451-47E0-B7F0-D37A8E9C5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GB" altLang="nl-NL" i="1"/>
              <a:t>The difference between mission and strategy! Don’t be vague and stick to what you want, but how you want to achieve it!</a:t>
            </a:r>
          </a:p>
          <a:p>
            <a:pPr lvl="1"/>
            <a:endParaRPr lang="en-GB" altLang="nl-NL"/>
          </a:p>
          <a:p>
            <a:r>
              <a:rPr lang="en-GB" altLang="nl-NL"/>
              <a:t>Where do you start?</a:t>
            </a:r>
            <a:r>
              <a:rPr lang="en-US" altLang="nl-NL"/>
              <a:t> Set priorities, timelines </a:t>
            </a:r>
            <a:r>
              <a:rPr lang="en-US" altLang="nl-NL" b="1" i="1"/>
              <a:t>What would the priority, the first step have to be in your institution or department (limited to what’s in your power)</a:t>
            </a:r>
            <a:endParaRPr lang="en-US" altLang="nl-NL"/>
          </a:p>
          <a:p>
            <a:r>
              <a:rPr lang="en-US" altLang="nl-NL"/>
              <a:t>Who needs to be on board to get started</a:t>
            </a:r>
            <a:r>
              <a:rPr lang="en-GB" altLang="nl-NL"/>
              <a:t> (show the positive impact and economic returns on social and environmental investments)</a:t>
            </a:r>
          </a:p>
          <a:p>
            <a:r>
              <a:rPr lang="en-GB" altLang="nl-NL"/>
              <a:t>Create room, time and capacity</a:t>
            </a:r>
          </a:p>
          <a:p>
            <a:pPr lvl="1"/>
            <a:endParaRPr lang="en-GB" altLang="nl-NL"/>
          </a:p>
        </p:txBody>
      </p:sp>
      <p:sp>
        <p:nvSpPr>
          <p:cNvPr id="76804" name="Tijdelijke aanduiding voor dianummer 3">
            <a:extLst>
              <a:ext uri="{FF2B5EF4-FFF2-40B4-BE49-F238E27FC236}">
                <a16:creationId xmlns:a16="http://schemas.microsoft.com/office/drawing/2014/main" id="{1A45AC96-8FAB-4DBA-954D-E101BD9F9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D70170-4838-4101-9B62-0BBCE3E9E951}"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6336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ia-afbeelding 1">
            <a:extLst>
              <a:ext uri="{FF2B5EF4-FFF2-40B4-BE49-F238E27FC236}">
                <a16:creationId xmlns:a16="http://schemas.microsoft.com/office/drawing/2014/main" id="{AD734F5E-F47A-40FE-A34D-4D90F9C4ED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Tijdelijke aanduiding voor notities 2">
            <a:extLst>
              <a:ext uri="{FF2B5EF4-FFF2-40B4-BE49-F238E27FC236}">
                <a16:creationId xmlns:a16="http://schemas.microsoft.com/office/drawing/2014/main" id="{13D6A92C-881E-4399-B9F8-3598AAEA50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nl-NL" i="1"/>
          </a:p>
          <a:p>
            <a:pPr eaLnBrk="1" hangingPunct="1">
              <a:spcBef>
                <a:spcPct val="0"/>
              </a:spcBef>
            </a:pPr>
            <a:r>
              <a:rPr lang="en-GB" altLang="nl-NL" i="1"/>
              <a:t>Rewritten your strategy, move on to implementation phase</a:t>
            </a:r>
            <a:endParaRPr lang="nl-NL" altLang="nl-NL"/>
          </a:p>
        </p:txBody>
      </p:sp>
      <p:sp>
        <p:nvSpPr>
          <p:cNvPr id="78852" name="Tijdelijke aanduiding voor dianummer 3">
            <a:extLst>
              <a:ext uri="{FF2B5EF4-FFF2-40B4-BE49-F238E27FC236}">
                <a16:creationId xmlns:a16="http://schemas.microsoft.com/office/drawing/2014/main" id="{63645656-0B3C-4A92-8FCC-9FE56E7C6D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DDA138-9407-4929-866B-4426FFA01206}"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0181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jdelijke aanduiding voor dia-afbeelding 1">
            <a:extLst>
              <a:ext uri="{FF2B5EF4-FFF2-40B4-BE49-F238E27FC236}">
                <a16:creationId xmlns:a16="http://schemas.microsoft.com/office/drawing/2014/main" id="{1D114D1A-DF11-4A55-8D37-DCB0F9944A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Tijdelijke aanduiding voor notities 2">
            <a:extLst>
              <a:ext uri="{FF2B5EF4-FFF2-40B4-BE49-F238E27FC236}">
                <a16:creationId xmlns:a16="http://schemas.microsoft.com/office/drawing/2014/main" id="{813D20AD-C611-4AE9-AEBB-8254A5E04B55}"/>
              </a:ext>
            </a:extLst>
          </p:cNvPr>
          <p:cNvSpPr>
            <a:spLocks noGrp="1" noChangeArrowheads="1"/>
          </p:cNvSpPr>
          <p:nvPr>
            <p:ph type="body" idx="1"/>
          </p:nvPr>
        </p:nvSpPr>
        <p:spPr bwMode="auto"/>
        <p:txBody>
          <a:bodyPr wrap="square" numCol="1" anchor="t" anchorCtr="0" compatLnSpc="1">
            <a:prstTxWarp prst="textNoShape">
              <a:avLst/>
            </a:prstTxWarp>
          </a:bodyPr>
          <a:lstStyle/>
          <a:p>
            <a:pPr lvl="1">
              <a:defRPr/>
            </a:pPr>
            <a:r>
              <a:rPr lang="en-GB" dirty="0"/>
              <a:t>Improving internal infrastructure</a:t>
            </a:r>
          </a:p>
          <a:p>
            <a:pPr marL="628650" lvl="1" indent="-171450">
              <a:buFontTx/>
              <a:buChar char="-"/>
              <a:defRPr/>
            </a:pPr>
            <a:r>
              <a:rPr lang="en-GB" dirty="0"/>
              <a:t>What skills are needed </a:t>
            </a:r>
          </a:p>
          <a:p>
            <a:pPr marL="628650" lvl="1" indent="-171450">
              <a:buFontTx/>
              <a:buChar char="-"/>
              <a:defRPr/>
            </a:pPr>
            <a:r>
              <a:rPr lang="en-GB" dirty="0"/>
              <a:t>What facilities are needed (incubator/holding/science communication/research parks)</a:t>
            </a:r>
          </a:p>
          <a:p>
            <a:pPr marL="1085850" lvl="2" indent="-171450">
              <a:buFontTx/>
              <a:buChar char="-"/>
              <a:defRPr/>
            </a:pPr>
            <a:r>
              <a:rPr lang="en-GB" dirty="0"/>
              <a:t>do you want to make your researchers project managers, entrepreneurs, etc, or do you offer facilities through </a:t>
            </a:r>
            <a:r>
              <a:rPr lang="en-GB" dirty="0" err="1"/>
              <a:t>scienceparks</a:t>
            </a:r>
            <a:r>
              <a:rPr lang="en-GB" dirty="0"/>
              <a:t>/</a:t>
            </a:r>
            <a:r>
              <a:rPr lang="en-GB" dirty="0" err="1"/>
              <a:t>sciencecommunication</a:t>
            </a:r>
            <a:r>
              <a:rPr lang="en-GB" dirty="0"/>
              <a:t> teams to make it happen)</a:t>
            </a:r>
            <a:endParaRPr lang="nl-NL" dirty="0"/>
          </a:p>
          <a:p>
            <a:pPr lvl="1">
              <a:defRPr/>
            </a:pPr>
            <a:r>
              <a:rPr lang="en-GB" dirty="0"/>
              <a:t>- Incentives to engage faculty departments, administrative units and researchers (promotion, hiring)</a:t>
            </a:r>
            <a:endParaRPr lang="nl-NL" dirty="0"/>
          </a:p>
          <a:p>
            <a:pPr lvl="1">
              <a:defRPr/>
            </a:pPr>
            <a:r>
              <a:rPr lang="en-GB" dirty="0"/>
              <a:t>- Internal/interdisciplinary collaboration (Emphasize the role of SSH)</a:t>
            </a:r>
            <a:endParaRPr lang="nl-NL" dirty="0"/>
          </a:p>
          <a:p>
            <a:pPr>
              <a:defRPr/>
            </a:pPr>
            <a:endParaRPr lang="nl-NL" altLang="nl-NL" dirty="0"/>
          </a:p>
        </p:txBody>
      </p:sp>
      <p:sp>
        <p:nvSpPr>
          <p:cNvPr id="80900" name="Tijdelijke aanduiding voor dianummer 3">
            <a:extLst>
              <a:ext uri="{FF2B5EF4-FFF2-40B4-BE49-F238E27FC236}">
                <a16:creationId xmlns:a16="http://schemas.microsoft.com/office/drawing/2014/main" id="{8CD5AC7E-E36F-4F42-9603-415CA57340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CAE560-E6E5-4778-8899-FCE8557F542D}"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46885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jdelijke aanduiding voor dia-afbeelding 1">
            <a:extLst>
              <a:ext uri="{FF2B5EF4-FFF2-40B4-BE49-F238E27FC236}">
                <a16:creationId xmlns:a16="http://schemas.microsoft.com/office/drawing/2014/main" id="{A33628D7-3923-4FBB-96B4-AE390C1E9C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Tijdelijke aanduiding voor notities 2">
            <a:extLst>
              <a:ext uri="{FF2B5EF4-FFF2-40B4-BE49-F238E27FC236}">
                <a16:creationId xmlns:a16="http://schemas.microsoft.com/office/drawing/2014/main" id="{C9B85678-5F8F-47EA-B665-93B617B014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82948" name="Tijdelijke aanduiding voor dianummer 3">
            <a:extLst>
              <a:ext uri="{FF2B5EF4-FFF2-40B4-BE49-F238E27FC236}">
                <a16:creationId xmlns:a16="http://schemas.microsoft.com/office/drawing/2014/main" id="{366E47E6-4DB5-4FD6-8ABC-1F9B0957BF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A413CE-20A0-496C-8F5F-C606D64B0355}"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6286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dia-afbeelding 1">
            <a:extLst>
              <a:ext uri="{FF2B5EF4-FFF2-40B4-BE49-F238E27FC236}">
                <a16:creationId xmlns:a16="http://schemas.microsoft.com/office/drawing/2014/main" id="{E50AFFCF-A580-4AFF-84AD-2DD08D1BBA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Tijdelijke aanduiding voor notities 2">
            <a:extLst>
              <a:ext uri="{FF2B5EF4-FFF2-40B4-BE49-F238E27FC236}">
                <a16:creationId xmlns:a16="http://schemas.microsoft.com/office/drawing/2014/main" id="{31EC11B5-A468-4066-949E-16E3A6F3C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Why is number of publications or citations a measurement for quality?</a:t>
            </a:r>
          </a:p>
          <a:p>
            <a:endParaRPr lang="nl-NL" altLang="nl-NL"/>
          </a:p>
          <a:p>
            <a:r>
              <a:rPr lang="nl-NL" altLang="nl-NL"/>
              <a:t>Broader impact: </a:t>
            </a:r>
            <a:r>
              <a:rPr lang="en-US" altLang="nl-NL">
                <a:latin typeface="Garamond" panose="02020404030301010803" pitchFamily="18" charset="0"/>
              </a:rPr>
              <a:t>future employment, competitiveness,  growth, well-being and policy-making </a:t>
            </a:r>
          </a:p>
          <a:p>
            <a:endParaRPr lang="en-US" altLang="nl-NL">
              <a:latin typeface="Garamond" panose="02020404030301010803" pitchFamily="18" charset="0"/>
            </a:endParaRPr>
          </a:p>
          <a:p>
            <a:r>
              <a:rPr lang="nl-NL" altLang="nl-NL"/>
              <a:t>Equality, health, climate</a:t>
            </a:r>
          </a:p>
          <a:p>
            <a:endParaRPr lang="nl-NL" altLang="nl-NL"/>
          </a:p>
        </p:txBody>
      </p:sp>
      <p:sp>
        <p:nvSpPr>
          <p:cNvPr id="43012" name="Tijdelijke aanduiding voor dianummer 3">
            <a:extLst>
              <a:ext uri="{FF2B5EF4-FFF2-40B4-BE49-F238E27FC236}">
                <a16:creationId xmlns:a16="http://schemas.microsoft.com/office/drawing/2014/main" id="{75FD15BC-8F04-49E6-A434-2572041D97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070536-37D0-4E1C-9292-818842997631}"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jdelijke aanduiding voor dia-afbeelding 1">
            <a:extLst>
              <a:ext uri="{FF2B5EF4-FFF2-40B4-BE49-F238E27FC236}">
                <a16:creationId xmlns:a16="http://schemas.microsoft.com/office/drawing/2014/main" id="{841A3825-4C8F-4B07-A9FF-FF4946F2FB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Tijdelijke aanduiding voor notities 2">
            <a:extLst>
              <a:ext uri="{FF2B5EF4-FFF2-40B4-BE49-F238E27FC236}">
                <a16:creationId xmlns:a16="http://schemas.microsoft.com/office/drawing/2014/main" id="{D72F6503-46E5-48F6-B7C8-A08B95EFF3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nl-NL" i="1"/>
          </a:p>
          <a:p>
            <a:pPr eaLnBrk="1" hangingPunct="1">
              <a:spcBef>
                <a:spcPct val="0"/>
              </a:spcBef>
            </a:pPr>
            <a:r>
              <a:rPr lang="en-GB" altLang="nl-NL" i="1"/>
              <a:t>This is a very simple model of any institution, and each phase requires rethinking</a:t>
            </a:r>
            <a:endParaRPr lang="nl-NL" altLang="nl-NL"/>
          </a:p>
        </p:txBody>
      </p:sp>
      <p:sp>
        <p:nvSpPr>
          <p:cNvPr id="84996" name="Tijdelijke aanduiding voor dianummer 3">
            <a:extLst>
              <a:ext uri="{FF2B5EF4-FFF2-40B4-BE49-F238E27FC236}">
                <a16:creationId xmlns:a16="http://schemas.microsoft.com/office/drawing/2014/main" id="{F0869BAD-D002-4912-85EC-0CE56BAF90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94EB4-1BA2-4FE1-AA83-221F5D8DF602}"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686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jdelijke aanduiding voor dia-afbeelding 1">
            <a:extLst>
              <a:ext uri="{FF2B5EF4-FFF2-40B4-BE49-F238E27FC236}">
                <a16:creationId xmlns:a16="http://schemas.microsoft.com/office/drawing/2014/main" id="{C5C3A5EC-2867-4AA5-A00D-49B18945EF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Tijdelijke aanduiding voor notities 2">
            <a:extLst>
              <a:ext uri="{FF2B5EF4-FFF2-40B4-BE49-F238E27FC236}">
                <a16:creationId xmlns:a16="http://schemas.microsoft.com/office/drawing/2014/main" id="{8C8887E0-B1FA-49A2-B192-F299CF80FF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l-NL"/>
              <a:t>THE </a:t>
            </a:r>
            <a:r>
              <a:rPr lang="en-US" altLang="nl-NL"/>
              <a:t>might take time but data is relevant in general (</a:t>
            </a:r>
            <a:r>
              <a:rPr lang="en-GB" altLang="nl-NL"/>
              <a:t>“naming and faming” people in the organization who have made a difference nudges behavior)</a:t>
            </a:r>
            <a:endParaRPr lang="en-US" altLang="nl-NL"/>
          </a:p>
          <a:p>
            <a:endParaRPr lang="en-US" altLang="nl-NL"/>
          </a:p>
        </p:txBody>
      </p:sp>
      <p:sp>
        <p:nvSpPr>
          <p:cNvPr id="87044" name="Tijdelijke aanduiding voor dianummer 3">
            <a:extLst>
              <a:ext uri="{FF2B5EF4-FFF2-40B4-BE49-F238E27FC236}">
                <a16:creationId xmlns:a16="http://schemas.microsoft.com/office/drawing/2014/main" id="{9F4C21A8-4126-4708-B538-816CF9AE77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6B035B-D7EC-4462-9D44-5D783202E27F}"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2843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jdelijke aanduiding voor dia-afbeelding 1">
            <a:extLst>
              <a:ext uri="{FF2B5EF4-FFF2-40B4-BE49-F238E27FC236}">
                <a16:creationId xmlns:a16="http://schemas.microsoft.com/office/drawing/2014/main" id="{46B53983-684A-4A13-8A9B-3BC85BDAD0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Tijdelijke aanduiding voor notities 2">
            <a:extLst>
              <a:ext uri="{FF2B5EF4-FFF2-40B4-BE49-F238E27FC236}">
                <a16:creationId xmlns:a16="http://schemas.microsoft.com/office/drawing/2014/main" id="{41E574F5-488B-4263-809E-583596D307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89092" name="Tijdelijke aanduiding voor dianummer 3">
            <a:extLst>
              <a:ext uri="{FF2B5EF4-FFF2-40B4-BE49-F238E27FC236}">
                <a16:creationId xmlns:a16="http://schemas.microsoft.com/office/drawing/2014/main" id="{D670C411-25B9-42BA-825C-C4FBE77E60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37F50-A875-4215-B29B-162DC2977D58}"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84284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jdelijke aanduiding voor dia-afbeelding 1">
            <a:extLst>
              <a:ext uri="{FF2B5EF4-FFF2-40B4-BE49-F238E27FC236}">
                <a16:creationId xmlns:a16="http://schemas.microsoft.com/office/drawing/2014/main" id="{1A229D3B-B22D-42D1-B758-3D38C91421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Tijdelijke aanduiding voor notities 2">
            <a:extLst>
              <a:ext uri="{FF2B5EF4-FFF2-40B4-BE49-F238E27FC236}">
                <a16:creationId xmlns:a16="http://schemas.microsoft.com/office/drawing/2014/main" id="{BDDB01BB-DD4A-4325-AE11-EF263B3BDC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nl-NL"/>
          </a:p>
        </p:txBody>
      </p:sp>
      <p:sp>
        <p:nvSpPr>
          <p:cNvPr id="129028" name="Tijdelijke aanduiding voor dianummer 3">
            <a:extLst>
              <a:ext uri="{FF2B5EF4-FFF2-40B4-BE49-F238E27FC236}">
                <a16:creationId xmlns:a16="http://schemas.microsoft.com/office/drawing/2014/main" id="{55940B3B-FF37-4B64-B2A3-6648D69512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26959D-8A02-449F-83CA-B7FF4FC9B72F}"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jdelijke aanduiding voor dia-afbeelding 1">
            <a:extLst>
              <a:ext uri="{FF2B5EF4-FFF2-40B4-BE49-F238E27FC236}">
                <a16:creationId xmlns:a16="http://schemas.microsoft.com/office/drawing/2014/main" id="{3A11DF9B-94A7-44FA-9730-FA9C175E23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Tijdelijke aanduiding voor notities 2">
            <a:extLst>
              <a:ext uri="{FF2B5EF4-FFF2-40B4-BE49-F238E27FC236}">
                <a16:creationId xmlns:a16="http://schemas.microsoft.com/office/drawing/2014/main" id="{2488A887-8776-4FD9-A037-83545CBA08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71475" indent="-349250" eaLnBrk="1" hangingPunct="1">
              <a:lnSpc>
                <a:spcPct val="101000"/>
              </a:lnSpc>
              <a:spcBef>
                <a:spcPts val="63"/>
              </a:spcBef>
              <a:buClr>
                <a:srgbClr val="525252"/>
              </a:buClr>
              <a:buSzPct val="58000"/>
              <a:buFontTx/>
              <a:buAutoNum type="arabicPeriod"/>
              <a:tabLst>
                <a:tab pos="371475" algn="l"/>
              </a:tabLst>
            </a:pPr>
            <a:r>
              <a:rPr lang="en-US" altLang="nl-NL">
                <a:latin typeface="Garamond" panose="02020404030301010803" pitchFamily="18" charset="0"/>
                <a:cs typeface="Calibri" panose="020F0502020204030204" pitchFamily="34" charset="0"/>
              </a:rPr>
              <a:t>INVESTING IN IMPACT. Alignment of mission statement and impact strategy  (‘theory of change’) at university &amp; funding agency level.</a:t>
            </a:r>
          </a:p>
          <a:p>
            <a:pPr marL="371475" indent="-349250" eaLnBrk="1" hangingPunct="1">
              <a:spcBef>
                <a:spcPts val="50"/>
              </a:spcBef>
              <a:buClr>
                <a:srgbClr val="525252"/>
              </a:buClr>
              <a:buFont typeface="Calibri" panose="020F0502020204030204" pitchFamily="34" charset="0"/>
              <a:buAutoNum type="arabicPeriod"/>
              <a:tabLst>
                <a:tab pos="371475" algn="l"/>
              </a:tabLst>
            </a:pPr>
            <a:endParaRPr lang="en-US" altLang="nl-NL">
              <a:latin typeface="Garamond" panose="02020404030301010803" pitchFamily="18" charset="0"/>
              <a:cs typeface="Calibri" panose="020F0502020204030204" pitchFamily="34" charset="0"/>
            </a:endParaRPr>
          </a:p>
          <a:p>
            <a:pPr marL="371475" indent="-349250" eaLnBrk="1" hangingPunct="1">
              <a:lnSpc>
                <a:spcPts val="2000"/>
              </a:lnSpc>
              <a:spcBef>
                <a:spcPct val="0"/>
              </a:spcBef>
              <a:buClr>
                <a:srgbClr val="525252"/>
              </a:buClr>
              <a:buSzPct val="58000"/>
              <a:buFontTx/>
              <a:buAutoNum type="arabicPeriod"/>
              <a:tabLst>
                <a:tab pos="371475" algn="l"/>
              </a:tabLst>
            </a:pPr>
            <a:r>
              <a:rPr lang="en-US" altLang="nl-NL">
                <a:latin typeface="Garamond" panose="02020404030301010803" pitchFamily="18" charset="0"/>
                <a:cs typeface="Calibri" panose="020F0502020204030204" pitchFamily="34" charset="0"/>
              </a:rPr>
              <a:t>INCENTIVES. Without emphasis on incentives, recognition and rewards,  most societal impact activities will not occur.</a:t>
            </a:r>
          </a:p>
          <a:p>
            <a:pPr marL="371475" indent="-349250" eaLnBrk="1" hangingPunct="1">
              <a:lnSpc>
                <a:spcPct val="101000"/>
              </a:lnSpc>
              <a:spcBef>
                <a:spcPts val="1425"/>
              </a:spcBef>
              <a:buClr>
                <a:srgbClr val="525252"/>
              </a:buClr>
              <a:buSzPct val="58000"/>
              <a:buFontTx/>
              <a:buAutoNum type="arabicPeriod"/>
              <a:tabLst>
                <a:tab pos="371475" algn="l"/>
              </a:tabLst>
            </a:pPr>
            <a:r>
              <a:rPr lang="en-US" altLang="nl-NL">
                <a:latin typeface="Garamond" panose="02020404030301010803" pitchFamily="18" charset="0"/>
                <a:cs typeface="Calibri" panose="020F0502020204030204" pitchFamily="34" charset="0"/>
              </a:rPr>
              <a:t>INTERMEDIARIES. Professional support and specialist skill-sets, training and  needs to be cultivated and provided by knowledge brokers.</a:t>
            </a:r>
          </a:p>
          <a:p>
            <a:pPr marL="371475" indent="-349250" eaLnBrk="1" hangingPunct="1">
              <a:spcBef>
                <a:spcPts val="38"/>
              </a:spcBef>
              <a:buClr>
                <a:srgbClr val="525252"/>
              </a:buClr>
              <a:buFont typeface="Calibri" panose="020F0502020204030204" pitchFamily="34" charset="0"/>
              <a:buAutoNum type="arabicPeriod"/>
              <a:tabLst>
                <a:tab pos="371475" algn="l"/>
              </a:tabLst>
            </a:pPr>
            <a:endParaRPr lang="en-US" altLang="nl-NL">
              <a:latin typeface="Garamond" panose="02020404030301010803" pitchFamily="18" charset="0"/>
              <a:cs typeface="Calibri" panose="020F0502020204030204" pitchFamily="34" charset="0"/>
            </a:endParaRPr>
          </a:p>
          <a:p>
            <a:pPr marL="371475" indent="-349250" eaLnBrk="1" hangingPunct="1">
              <a:lnSpc>
                <a:spcPts val="1975"/>
              </a:lnSpc>
              <a:spcBef>
                <a:spcPct val="0"/>
              </a:spcBef>
              <a:buClr>
                <a:srgbClr val="525252"/>
              </a:buClr>
              <a:buSzPct val="58000"/>
              <a:buFontTx/>
              <a:buAutoNum type="arabicPeriod"/>
              <a:tabLst>
                <a:tab pos="371475" algn="l"/>
              </a:tabLst>
            </a:pPr>
            <a:r>
              <a:rPr lang="en-US" altLang="nl-NL">
                <a:latin typeface="Garamond" panose="02020404030301010803" pitchFamily="18" charset="0"/>
                <a:cs typeface="Calibri" panose="020F0502020204030204" pitchFamily="34" charset="0"/>
              </a:rPr>
              <a:t>INFRASTRUCTURE. Reliable and responsible impact assessment depends on  data about impact to learn from best practices and shape new strategies</a:t>
            </a:r>
          </a:p>
          <a:p>
            <a:pPr marL="371475" indent="-349250">
              <a:tabLst>
                <a:tab pos="371475" algn="l"/>
              </a:tabLst>
            </a:pPr>
            <a:endParaRPr lang="nl-NL" altLang="nl-NL"/>
          </a:p>
        </p:txBody>
      </p:sp>
      <p:sp>
        <p:nvSpPr>
          <p:cNvPr id="131076" name="Tijdelijke aanduiding voor dianummer 3">
            <a:extLst>
              <a:ext uri="{FF2B5EF4-FFF2-40B4-BE49-F238E27FC236}">
                <a16:creationId xmlns:a16="http://schemas.microsoft.com/office/drawing/2014/main" id="{3F6097B6-4614-40C9-A4D1-1D9AAF3302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E4A07D-38CF-4BB5-8BDF-C705930C90F5}"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a:extLst>
              <a:ext uri="{FF2B5EF4-FFF2-40B4-BE49-F238E27FC236}">
                <a16:creationId xmlns:a16="http://schemas.microsoft.com/office/drawing/2014/main" id="{1A57A6FF-9058-4FB4-A56F-1C20541B16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Tijdelijke aanduiding voor notities 2">
            <a:extLst>
              <a:ext uri="{FF2B5EF4-FFF2-40B4-BE49-F238E27FC236}">
                <a16:creationId xmlns:a16="http://schemas.microsoft.com/office/drawing/2014/main" id="{3B724CDB-4C41-4EE1-8EDB-229253F845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133124" name="Tijdelijke aanduiding voor dianummer 3">
            <a:extLst>
              <a:ext uri="{FF2B5EF4-FFF2-40B4-BE49-F238E27FC236}">
                <a16:creationId xmlns:a16="http://schemas.microsoft.com/office/drawing/2014/main" id="{343E4063-651A-4EB0-A7E5-5E82C445FA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53C3A8-64A9-459B-9C9B-841665BBB982}"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jdelijke aanduiding voor dia-afbeelding 1">
            <a:extLst>
              <a:ext uri="{FF2B5EF4-FFF2-40B4-BE49-F238E27FC236}">
                <a16:creationId xmlns:a16="http://schemas.microsoft.com/office/drawing/2014/main" id="{D2FA3C14-30AC-4F3F-A5B3-9AF01FC8D7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Tijdelijke aanduiding voor notities 2">
            <a:extLst>
              <a:ext uri="{FF2B5EF4-FFF2-40B4-BE49-F238E27FC236}">
                <a16:creationId xmlns:a16="http://schemas.microsoft.com/office/drawing/2014/main" id="{61F22E7D-2C52-4A4F-9940-F5BDA0F84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l-NL" altLang="nl-NL"/>
              <a:t>Neil Flemming</a:t>
            </a:r>
          </a:p>
        </p:txBody>
      </p:sp>
      <p:sp>
        <p:nvSpPr>
          <p:cNvPr id="135172" name="Tijdelijke aanduiding voor dianummer 3">
            <a:extLst>
              <a:ext uri="{FF2B5EF4-FFF2-40B4-BE49-F238E27FC236}">
                <a16:creationId xmlns:a16="http://schemas.microsoft.com/office/drawing/2014/main" id="{D23449B7-F499-4B75-B7A2-2820A48AD8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9DF5D-3311-4EAE-A574-D26F62CFA630}"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jdelijke aanduiding voor dia-afbeelding 1">
            <a:extLst>
              <a:ext uri="{FF2B5EF4-FFF2-40B4-BE49-F238E27FC236}">
                <a16:creationId xmlns:a16="http://schemas.microsoft.com/office/drawing/2014/main" id="{68187F64-C96D-4C41-956E-3B80E91236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Tijdelijke aanduiding voor notities 2">
            <a:extLst>
              <a:ext uri="{FF2B5EF4-FFF2-40B4-BE49-F238E27FC236}">
                <a16:creationId xmlns:a16="http://schemas.microsoft.com/office/drawing/2014/main" id="{0C061CD5-05B9-40BE-A3CC-CEA9B1D8D3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nl-NL" sz="1800">
                <a:ea typeface="Calibri" panose="020F0502020204030204" pitchFamily="34" charset="0"/>
                <a:cs typeface="Times New Roman" panose="02020603050405020304" pitchFamily="18" charset="0"/>
              </a:rPr>
              <a:t>Response capacity changed during pandemic; input was immediately necessary. Standing on the shoulders of accumulated research, but no waiting for peer-review, presence of uncertainties</a:t>
            </a:r>
            <a:endParaRPr lang="nl-NL" altLang="nl-NL" sz="1800">
              <a:ea typeface="Calibri" panose="020F0502020204030204" pitchFamily="34" charset="0"/>
              <a:cs typeface="Times New Roman" panose="02020603050405020304" pitchFamily="18" charset="0"/>
            </a:endParaRPr>
          </a:p>
          <a:p>
            <a:endParaRPr lang="nl-NL" altLang="nl-NL">
              <a:ea typeface="Calibri" panose="020F0502020204030204" pitchFamily="34" charset="0"/>
              <a:cs typeface="Times New Roman" panose="02020603050405020304" pitchFamily="18" charset="0"/>
            </a:endParaRPr>
          </a:p>
        </p:txBody>
      </p:sp>
      <p:sp>
        <p:nvSpPr>
          <p:cNvPr id="137220" name="Tijdelijke aanduiding voor dianummer 3">
            <a:extLst>
              <a:ext uri="{FF2B5EF4-FFF2-40B4-BE49-F238E27FC236}">
                <a16:creationId xmlns:a16="http://schemas.microsoft.com/office/drawing/2014/main" id="{4A5E305F-6D6B-48E2-86ED-F28ED97EF0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45B8E-72E1-406D-BABA-38BF23AF7742}"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a:extLst>
              <a:ext uri="{FF2B5EF4-FFF2-40B4-BE49-F238E27FC236}">
                <a16:creationId xmlns:a16="http://schemas.microsoft.com/office/drawing/2014/main" id="{3B37140F-62B1-42A2-A566-48F232E4A0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Tijdelijke aanduiding voor notities 2">
            <a:extLst>
              <a:ext uri="{FF2B5EF4-FFF2-40B4-BE49-F238E27FC236}">
                <a16:creationId xmlns:a16="http://schemas.microsoft.com/office/drawing/2014/main" id="{F9CDEE00-665E-4EA5-850C-7CF8C903E0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Impact is much broader and more vague</a:t>
            </a:r>
          </a:p>
        </p:txBody>
      </p:sp>
      <p:sp>
        <p:nvSpPr>
          <p:cNvPr id="46084" name="Tijdelijke aanduiding voor dianummer 3">
            <a:extLst>
              <a:ext uri="{FF2B5EF4-FFF2-40B4-BE49-F238E27FC236}">
                <a16:creationId xmlns:a16="http://schemas.microsoft.com/office/drawing/2014/main" id="{A4AE2FA9-739E-475D-9670-EEB0039F54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108479-01C8-4A03-B3E4-A505D810AA61}"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a:extLst>
              <a:ext uri="{FF2B5EF4-FFF2-40B4-BE49-F238E27FC236}">
                <a16:creationId xmlns:a16="http://schemas.microsoft.com/office/drawing/2014/main" id="{09CA8D2B-A6C5-4987-8BD6-D82F947F69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Tijdelijke aanduiding voor notities 2">
            <a:extLst>
              <a:ext uri="{FF2B5EF4-FFF2-40B4-BE49-F238E27FC236}">
                <a16:creationId xmlns:a16="http://schemas.microsoft.com/office/drawing/2014/main" id="{88E774A7-991A-4028-A948-71DFEE525A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nl-NL"/>
              <a:t>The impact-landscape as a whole – just a smidge of the types of stakeholders you could possibly contact/work with</a:t>
            </a:r>
            <a:endParaRPr lang="nl-NL" altLang="nl-NL"/>
          </a:p>
        </p:txBody>
      </p:sp>
      <p:sp>
        <p:nvSpPr>
          <p:cNvPr id="48132" name="Tijdelijke aanduiding voor dianummer 3">
            <a:extLst>
              <a:ext uri="{FF2B5EF4-FFF2-40B4-BE49-F238E27FC236}">
                <a16:creationId xmlns:a16="http://schemas.microsoft.com/office/drawing/2014/main" id="{D18BD459-1077-45F4-80E2-238EEB4484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A6259C-44F7-4EAF-A7AE-A627ACC72FBB}" type="slidenum">
              <a:rPr kumimoji="0" lang="nl-NL"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ia-afbeelding 1">
            <a:extLst>
              <a:ext uri="{FF2B5EF4-FFF2-40B4-BE49-F238E27FC236}">
                <a16:creationId xmlns:a16="http://schemas.microsoft.com/office/drawing/2014/main" id="{9015A17D-EF5B-405F-BA07-BAE435E01D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Tijdelijke aanduiding voor notities 2">
            <a:extLst>
              <a:ext uri="{FF2B5EF4-FFF2-40B4-BE49-F238E27FC236}">
                <a16:creationId xmlns:a16="http://schemas.microsoft.com/office/drawing/2014/main" id="{C7CD338E-D179-4947-9847-56D91A8508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Impact is much broader and more vague</a:t>
            </a:r>
          </a:p>
        </p:txBody>
      </p:sp>
      <p:sp>
        <p:nvSpPr>
          <p:cNvPr id="50180" name="Tijdelijke aanduiding voor dianummer 3">
            <a:extLst>
              <a:ext uri="{FF2B5EF4-FFF2-40B4-BE49-F238E27FC236}">
                <a16:creationId xmlns:a16="http://schemas.microsoft.com/office/drawing/2014/main" id="{62AD6C78-4893-4AA1-92BE-B9E6B0087B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EBF267-2611-427E-B583-37237859B50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a:extLst>
              <a:ext uri="{FF2B5EF4-FFF2-40B4-BE49-F238E27FC236}">
                <a16:creationId xmlns:a16="http://schemas.microsoft.com/office/drawing/2014/main" id="{D54DB434-B2E8-41D0-9D53-6B09E71B70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a:extLst>
              <a:ext uri="{FF2B5EF4-FFF2-40B4-BE49-F238E27FC236}">
                <a16:creationId xmlns:a16="http://schemas.microsoft.com/office/drawing/2014/main" id="{8EEDE0C5-26E0-4E9F-8923-72D563A398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Submitting impact case studies, a certain quota per university for REF. mpact as integral part of what researchers do</a:t>
            </a:r>
          </a:p>
          <a:p>
            <a:r>
              <a:rPr lang="nl-NL" altLang="nl-NL"/>
              <a:t>Left: fields they came from. Right are the fields that are impacted</a:t>
            </a:r>
          </a:p>
          <a:p>
            <a:r>
              <a:rPr lang="nl-NL" altLang="nl-NL"/>
              <a:t>Also: </a:t>
            </a:r>
            <a:r>
              <a:rPr lang="en-GB" altLang="nl-NL">
                <a:solidFill>
                  <a:schemeClr val="accent1"/>
                </a:solidFill>
              </a:rPr>
              <a:t>Two-thirds of the research related to impact case studies involved two or more disciplines</a:t>
            </a:r>
          </a:p>
          <a:p>
            <a:endParaRPr lang="nl-NL" altLang="nl-NL"/>
          </a:p>
        </p:txBody>
      </p:sp>
      <p:sp>
        <p:nvSpPr>
          <p:cNvPr id="52228" name="Tijdelijke aanduiding voor dianummer 3">
            <a:extLst>
              <a:ext uri="{FF2B5EF4-FFF2-40B4-BE49-F238E27FC236}">
                <a16:creationId xmlns:a16="http://schemas.microsoft.com/office/drawing/2014/main" id="{2AC23EAA-29C4-489F-B3E8-40F702C88F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9D5E84-8E81-437A-8617-A20641094C8F}"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ia-afbeelding 1">
            <a:extLst>
              <a:ext uri="{FF2B5EF4-FFF2-40B4-BE49-F238E27FC236}">
                <a16:creationId xmlns:a16="http://schemas.microsoft.com/office/drawing/2014/main" id="{CF0C5AA7-8D17-447D-AAE1-0713EB799C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Tijdelijke aanduiding voor notities 2">
            <a:extLst>
              <a:ext uri="{FF2B5EF4-FFF2-40B4-BE49-F238E27FC236}">
                <a16:creationId xmlns:a16="http://schemas.microsoft.com/office/drawing/2014/main" id="{B8BDD971-790F-4CFC-BEB5-6EDF8A61D6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nl-NL"/>
              <a:t>Impact is much broader and more vague</a:t>
            </a:r>
          </a:p>
        </p:txBody>
      </p:sp>
      <p:sp>
        <p:nvSpPr>
          <p:cNvPr id="54276" name="Tijdelijke aanduiding voor dianummer 3">
            <a:extLst>
              <a:ext uri="{FF2B5EF4-FFF2-40B4-BE49-F238E27FC236}">
                <a16:creationId xmlns:a16="http://schemas.microsoft.com/office/drawing/2014/main" id="{A50DC8F1-78CE-42F3-8622-37DBB21549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B7F963-E056-49B1-86F4-895A5CE3BA9E}"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linkedin.com/learning/topics/powerpoint" TargetMode="Externa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A325D7-6C15-3502-AB0A-AC0CE970612C}"/>
              </a:ext>
            </a:extLst>
          </p:cNvPr>
          <p:cNvSpPr>
            <a:spLocks noGrp="1"/>
          </p:cNvSpPr>
          <p:nvPr>
            <p:ph type="body" sz="quarter" idx="10"/>
          </p:nvPr>
        </p:nvSpPr>
        <p:spPr>
          <a:xfrm>
            <a:off x="5261957" y="100013"/>
            <a:ext cx="6866544" cy="1081087"/>
          </a:xfrm>
          <a:prstGeom prst="rect">
            <a:avLst/>
          </a:prstGeo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Content Placeholder 20">
            <a:extLst>
              <a:ext uri="{FF2B5EF4-FFF2-40B4-BE49-F238E27FC236}">
                <a16:creationId xmlns:a16="http://schemas.microsoft.com/office/drawing/2014/main" id="{D2BB0C7E-75D4-F1F6-523F-5B12E3184460}"/>
              </a:ext>
            </a:extLst>
          </p:cNvPr>
          <p:cNvSpPr>
            <a:spLocks noGrp="1"/>
          </p:cNvSpPr>
          <p:nvPr>
            <p:ph sz="quarter" idx="11"/>
          </p:nvPr>
        </p:nvSpPr>
        <p:spPr>
          <a:xfrm>
            <a:off x="10191405" y="6292734"/>
            <a:ext cx="1970723" cy="506095"/>
          </a:xfrm>
          <a:prstGeom prst="rect">
            <a:avLst/>
          </a:prstGeom>
        </p:spPr>
        <p:txBody>
          <a:bodyPr/>
          <a:lstStyle>
            <a:lvl1pPr marL="0" indent="0" algn="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 Placeholder 22">
            <a:extLst>
              <a:ext uri="{FF2B5EF4-FFF2-40B4-BE49-F238E27FC236}">
                <a16:creationId xmlns:a16="http://schemas.microsoft.com/office/drawing/2014/main" id="{118D09E0-0EEE-46C9-9049-47CBF86C803E}"/>
              </a:ext>
            </a:extLst>
          </p:cNvPr>
          <p:cNvSpPr>
            <a:spLocks noGrp="1"/>
          </p:cNvSpPr>
          <p:nvPr>
            <p:ph type="body" sz="quarter" idx="13"/>
          </p:nvPr>
        </p:nvSpPr>
        <p:spPr>
          <a:xfrm>
            <a:off x="2546350" y="2884517"/>
            <a:ext cx="7099300" cy="2257017"/>
          </a:xfrm>
          <a:prstGeom prst="rect">
            <a:avLst/>
          </a:prstGeom>
        </p:spPr>
        <p:txBody>
          <a:bodyPr/>
          <a:lstStyle>
            <a:lvl1pPr marL="0" indent="0" algn="ctr">
              <a:buNone/>
              <a:defRPr sz="4800" b="1"/>
            </a:lvl1pPr>
            <a:lvl2pPr marL="457200" indent="0" algn="ctr">
              <a:buNone/>
              <a:defRPr sz="4400" b="1"/>
            </a:lvl2pPr>
            <a:lvl3pPr marL="914400" indent="0" algn="ctr">
              <a:buNone/>
              <a:defRPr sz="4000" b="1"/>
            </a:lvl3pPr>
            <a:lvl4pPr marL="1371600" indent="0" algn="ctr">
              <a:buNone/>
              <a:defRPr sz="3600" b="1"/>
            </a:lvl4pPr>
            <a:lvl5pPr marL="1828800" indent="0" algn="ctr">
              <a:buNone/>
              <a:defRPr sz="36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177361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FFA1E28-BDD4-4F21-A9EC-403766846BB7}"/>
              </a:ext>
            </a:extLst>
          </p:cNvPr>
          <p:cNvSpPr>
            <a:spLocks noGrp="1"/>
          </p:cNvSpPr>
          <p:nvPr>
            <p:ph type="dt" sz="half" idx="10"/>
          </p:nvPr>
        </p:nvSpPr>
        <p:spPr/>
        <p:txBody>
          <a:bodyPr/>
          <a:lstStyle>
            <a:lvl1pPr>
              <a:defRPr/>
            </a:lvl1pPr>
          </a:lstStyle>
          <a:p>
            <a:pPr>
              <a:defRPr/>
            </a:pPr>
            <a:fld id="{AAB6E777-9345-441B-961D-014AAAA2F8DF}" type="datetimeFigureOut">
              <a:rPr lang="nl-NL"/>
              <a:pPr>
                <a:defRPr/>
              </a:pPr>
              <a:t>23-5-2022</a:t>
            </a:fld>
            <a:endParaRPr lang="nl-NL"/>
          </a:p>
        </p:txBody>
      </p:sp>
      <p:sp>
        <p:nvSpPr>
          <p:cNvPr id="8" name="Tijdelijke aanduiding voor voettekst 4">
            <a:extLst>
              <a:ext uri="{FF2B5EF4-FFF2-40B4-BE49-F238E27FC236}">
                <a16:creationId xmlns:a16="http://schemas.microsoft.com/office/drawing/2014/main" id="{8B0E55DB-E157-495D-A3BE-102BA5BB8B88}"/>
              </a:ext>
            </a:extLst>
          </p:cNvPr>
          <p:cNvSpPr>
            <a:spLocks noGrp="1"/>
          </p:cNvSpPr>
          <p:nvPr>
            <p:ph type="ftr" sz="quarter" idx="11"/>
          </p:nvPr>
        </p:nvSpPr>
        <p:spPr/>
        <p:txBody>
          <a:bodyPr/>
          <a:lstStyle>
            <a:lvl1pPr>
              <a:defRPr/>
            </a:lvl1pPr>
          </a:lstStyle>
          <a:p>
            <a:pPr>
              <a:defRPr/>
            </a:pPr>
            <a:endParaRPr lang="nl-NL"/>
          </a:p>
        </p:txBody>
      </p:sp>
      <p:sp>
        <p:nvSpPr>
          <p:cNvPr id="9" name="Tijdelijke aanduiding voor dianummer 5">
            <a:extLst>
              <a:ext uri="{FF2B5EF4-FFF2-40B4-BE49-F238E27FC236}">
                <a16:creationId xmlns:a16="http://schemas.microsoft.com/office/drawing/2014/main" id="{E0C90D5B-21A4-4167-AFD5-0ADB64DE37E6}"/>
              </a:ext>
            </a:extLst>
          </p:cNvPr>
          <p:cNvSpPr>
            <a:spLocks noGrp="1"/>
          </p:cNvSpPr>
          <p:nvPr>
            <p:ph type="sldNum" sz="quarter" idx="12"/>
          </p:nvPr>
        </p:nvSpPr>
        <p:spPr/>
        <p:txBody>
          <a:bodyPr/>
          <a:lstStyle>
            <a:lvl1pPr>
              <a:defRPr/>
            </a:lvl1pPr>
          </a:lstStyle>
          <a:p>
            <a:pPr>
              <a:defRPr/>
            </a:pPr>
            <a:fld id="{62D1673D-AF1B-4249-9EB3-746BB2FB5571}" type="slidenum">
              <a:rPr lang="nl-NL" altLang="nl-NL"/>
              <a:pPr>
                <a:defRPr/>
              </a:pPr>
              <a:t>‹nr.›</a:t>
            </a:fld>
            <a:endParaRPr lang="nl-NL" altLang="nl-NL"/>
          </a:p>
        </p:txBody>
      </p:sp>
    </p:spTree>
    <p:extLst>
      <p:ext uri="{BB962C8B-B14F-4D97-AF65-F5344CB8AC3E}">
        <p14:creationId xmlns:p14="http://schemas.microsoft.com/office/powerpoint/2010/main" val="71221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a:extLst>
              <a:ext uri="{FF2B5EF4-FFF2-40B4-BE49-F238E27FC236}">
                <a16:creationId xmlns:a16="http://schemas.microsoft.com/office/drawing/2014/main" id="{59299687-F7D9-4C1F-9D57-F4DAAB7B7CFC}"/>
              </a:ext>
            </a:extLst>
          </p:cNvPr>
          <p:cNvSpPr>
            <a:spLocks noGrp="1"/>
          </p:cNvSpPr>
          <p:nvPr>
            <p:ph type="dt" sz="half" idx="10"/>
          </p:nvPr>
        </p:nvSpPr>
        <p:spPr/>
        <p:txBody>
          <a:bodyPr/>
          <a:lstStyle>
            <a:lvl1pPr>
              <a:defRPr/>
            </a:lvl1pPr>
          </a:lstStyle>
          <a:p>
            <a:pPr>
              <a:defRPr/>
            </a:pPr>
            <a:fld id="{3A0D199E-A990-462C-9DD5-5E40D6A87659}" type="datetimeFigureOut">
              <a:rPr lang="nl-NL"/>
              <a:pPr>
                <a:defRPr/>
              </a:pPr>
              <a:t>23-5-2022</a:t>
            </a:fld>
            <a:endParaRPr lang="nl-NL"/>
          </a:p>
        </p:txBody>
      </p:sp>
      <p:sp>
        <p:nvSpPr>
          <p:cNvPr id="4" name="Tijdelijke aanduiding voor voettekst 4">
            <a:extLst>
              <a:ext uri="{FF2B5EF4-FFF2-40B4-BE49-F238E27FC236}">
                <a16:creationId xmlns:a16="http://schemas.microsoft.com/office/drawing/2014/main" id="{E6230146-F56E-4665-8266-F1C5151C1221}"/>
              </a:ext>
            </a:extLst>
          </p:cNvPr>
          <p:cNvSpPr>
            <a:spLocks noGrp="1"/>
          </p:cNvSpPr>
          <p:nvPr>
            <p:ph type="ftr" sz="quarter" idx="11"/>
          </p:nvPr>
        </p:nvSpPr>
        <p:spPr/>
        <p:txBody>
          <a:bodyPr/>
          <a:lstStyle>
            <a:lvl1pPr>
              <a:defRPr/>
            </a:lvl1pPr>
          </a:lstStyle>
          <a:p>
            <a:pPr>
              <a:defRPr/>
            </a:pPr>
            <a:endParaRPr lang="nl-NL"/>
          </a:p>
        </p:txBody>
      </p:sp>
      <p:sp>
        <p:nvSpPr>
          <p:cNvPr id="5" name="Tijdelijke aanduiding voor dianummer 5">
            <a:extLst>
              <a:ext uri="{FF2B5EF4-FFF2-40B4-BE49-F238E27FC236}">
                <a16:creationId xmlns:a16="http://schemas.microsoft.com/office/drawing/2014/main" id="{C34ED9D8-7C7E-4711-AD64-73A0FBFCD2C2}"/>
              </a:ext>
            </a:extLst>
          </p:cNvPr>
          <p:cNvSpPr>
            <a:spLocks noGrp="1"/>
          </p:cNvSpPr>
          <p:nvPr>
            <p:ph type="sldNum" sz="quarter" idx="12"/>
          </p:nvPr>
        </p:nvSpPr>
        <p:spPr/>
        <p:txBody>
          <a:bodyPr/>
          <a:lstStyle>
            <a:lvl1pPr>
              <a:defRPr/>
            </a:lvl1pPr>
          </a:lstStyle>
          <a:p>
            <a:pPr>
              <a:defRPr/>
            </a:pPr>
            <a:fld id="{1F709F86-01A0-42A0-A23A-70D7F76AADAC}" type="slidenum">
              <a:rPr lang="nl-NL" altLang="nl-NL"/>
              <a:pPr>
                <a:defRPr/>
              </a:pPr>
              <a:t>‹nr.›</a:t>
            </a:fld>
            <a:endParaRPr lang="nl-NL" altLang="nl-NL"/>
          </a:p>
        </p:txBody>
      </p:sp>
    </p:spTree>
    <p:extLst>
      <p:ext uri="{BB962C8B-B14F-4D97-AF65-F5344CB8AC3E}">
        <p14:creationId xmlns:p14="http://schemas.microsoft.com/office/powerpoint/2010/main" val="143247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D899EFC4-1FE3-465C-B713-B0FD5627FDC6}"/>
              </a:ext>
            </a:extLst>
          </p:cNvPr>
          <p:cNvSpPr>
            <a:spLocks noGrp="1"/>
          </p:cNvSpPr>
          <p:nvPr>
            <p:ph type="dt" sz="half" idx="10"/>
          </p:nvPr>
        </p:nvSpPr>
        <p:spPr/>
        <p:txBody>
          <a:bodyPr/>
          <a:lstStyle>
            <a:lvl1pPr>
              <a:defRPr/>
            </a:lvl1pPr>
          </a:lstStyle>
          <a:p>
            <a:pPr>
              <a:defRPr/>
            </a:pPr>
            <a:fld id="{8E7BA18B-39B5-4803-9181-EF31C8194FB7}" type="datetimeFigureOut">
              <a:rPr lang="nl-NL"/>
              <a:pPr>
                <a:defRPr/>
              </a:pPr>
              <a:t>23-5-2022</a:t>
            </a:fld>
            <a:endParaRPr lang="nl-NL"/>
          </a:p>
        </p:txBody>
      </p:sp>
      <p:sp>
        <p:nvSpPr>
          <p:cNvPr id="3" name="Tijdelijke aanduiding voor voettekst 4">
            <a:extLst>
              <a:ext uri="{FF2B5EF4-FFF2-40B4-BE49-F238E27FC236}">
                <a16:creationId xmlns:a16="http://schemas.microsoft.com/office/drawing/2014/main" id="{2E56AEEE-BA2B-40AE-862C-3615B4F8EAD5}"/>
              </a:ext>
            </a:extLst>
          </p:cNvPr>
          <p:cNvSpPr>
            <a:spLocks noGrp="1"/>
          </p:cNvSpPr>
          <p:nvPr>
            <p:ph type="ftr" sz="quarter" idx="11"/>
          </p:nvPr>
        </p:nvSpPr>
        <p:spPr/>
        <p:txBody>
          <a:bodyPr/>
          <a:lstStyle>
            <a:lvl1pPr>
              <a:defRPr/>
            </a:lvl1pPr>
          </a:lstStyle>
          <a:p>
            <a:pPr>
              <a:defRPr/>
            </a:pPr>
            <a:endParaRPr lang="nl-NL"/>
          </a:p>
        </p:txBody>
      </p:sp>
      <p:sp>
        <p:nvSpPr>
          <p:cNvPr id="4" name="Tijdelijke aanduiding voor dianummer 5">
            <a:extLst>
              <a:ext uri="{FF2B5EF4-FFF2-40B4-BE49-F238E27FC236}">
                <a16:creationId xmlns:a16="http://schemas.microsoft.com/office/drawing/2014/main" id="{2E112DD3-A6AD-4A5E-842A-7450A022284A}"/>
              </a:ext>
            </a:extLst>
          </p:cNvPr>
          <p:cNvSpPr>
            <a:spLocks noGrp="1"/>
          </p:cNvSpPr>
          <p:nvPr>
            <p:ph type="sldNum" sz="quarter" idx="12"/>
          </p:nvPr>
        </p:nvSpPr>
        <p:spPr/>
        <p:txBody>
          <a:bodyPr/>
          <a:lstStyle>
            <a:lvl1pPr>
              <a:defRPr/>
            </a:lvl1pPr>
          </a:lstStyle>
          <a:p>
            <a:pPr>
              <a:defRPr/>
            </a:pPr>
            <a:fld id="{248D5140-6BFD-4E9B-A701-5CB792EF3153}" type="slidenum">
              <a:rPr lang="nl-NL" altLang="nl-NL"/>
              <a:pPr>
                <a:defRPr/>
              </a:pPr>
              <a:t>‹nr.›</a:t>
            </a:fld>
            <a:endParaRPr lang="nl-NL" altLang="nl-NL"/>
          </a:p>
        </p:txBody>
      </p:sp>
    </p:spTree>
    <p:extLst>
      <p:ext uri="{BB962C8B-B14F-4D97-AF65-F5344CB8AC3E}">
        <p14:creationId xmlns:p14="http://schemas.microsoft.com/office/powerpoint/2010/main" val="2146565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DF950453-2F5C-4EA9-8B21-C314F1B973DC}"/>
              </a:ext>
            </a:extLst>
          </p:cNvPr>
          <p:cNvSpPr>
            <a:spLocks noGrp="1"/>
          </p:cNvSpPr>
          <p:nvPr>
            <p:ph type="dt" sz="half" idx="10"/>
          </p:nvPr>
        </p:nvSpPr>
        <p:spPr/>
        <p:txBody>
          <a:bodyPr/>
          <a:lstStyle>
            <a:lvl1pPr>
              <a:defRPr/>
            </a:lvl1pPr>
          </a:lstStyle>
          <a:p>
            <a:pPr>
              <a:defRPr/>
            </a:pPr>
            <a:fld id="{DDEDA548-845E-43D5-B10A-AE39234EB671}" type="datetimeFigureOut">
              <a:rPr lang="nl-NL"/>
              <a:pPr>
                <a:defRPr/>
              </a:pPr>
              <a:t>23-5-2022</a:t>
            </a:fld>
            <a:endParaRPr lang="nl-NL"/>
          </a:p>
        </p:txBody>
      </p:sp>
      <p:sp>
        <p:nvSpPr>
          <p:cNvPr id="6" name="Tijdelijke aanduiding voor voettekst 4">
            <a:extLst>
              <a:ext uri="{FF2B5EF4-FFF2-40B4-BE49-F238E27FC236}">
                <a16:creationId xmlns:a16="http://schemas.microsoft.com/office/drawing/2014/main" id="{B4DAB6F9-47A2-4D64-88B6-80B7ED1ED0F6}"/>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F80A96C8-F8FE-4852-800E-FD1363F30B8D}"/>
              </a:ext>
            </a:extLst>
          </p:cNvPr>
          <p:cNvSpPr>
            <a:spLocks noGrp="1"/>
          </p:cNvSpPr>
          <p:nvPr>
            <p:ph type="sldNum" sz="quarter" idx="12"/>
          </p:nvPr>
        </p:nvSpPr>
        <p:spPr/>
        <p:txBody>
          <a:bodyPr/>
          <a:lstStyle>
            <a:lvl1pPr>
              <a:defRPr/>
            </a:lvl1pPr>
          </a:lstStyle>
          <a:p>
            <a:pPr>
              <a:defRPr/>
            </a:pPr>
            <a:fld id="{C176EE00-49BD-4669-8FBC-ADC77058339D}" type="slidenum">
              <a:rPr lang="nl-NL" altLang="nl-NL"/>
              <a:pPr>
                <a:defRPr/>
              </a:pPr>
              <a:t>‹nr.›</a:t>
            </a:fld>
            <a:endParaRPr lang="nl-NL" altLang="nl-NL"/>
          </a:p>
        </p:txBody>
      </p:sp>
    </p:spTree>
    <p:extLst>
      <p:ext uri="{BB962C8B-B14F-4D97-AF65-F5344CB8AC3E}">
        <p14:creationId xmlns:p14="http://schemas.microsoft.com/office/powerpoint/2010/main" val="410972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3">
            <a:extLst>
              <a:ext uri="{FF2B5EF4-FFF2-40B4-BE49-F238E27FC236}">
                <a16:creationId xmlns:a16="http://schemas.microsoft.com/office/drawing/2014/main" id="{BC9078BD-A7D3-43FA-9800-F6E3B427ADD1}"/>
              </a:ext>
            </a:extLst>
          </p:cNvPr>
          <p:cNvSpPr>
            <a:spLocks noGrp="1"/>
          </p:cNvSpPr>
          <p:nvPr>
            <p:ph type="dt" sz="half" idx="10"/>
          </p:nvPr>
        </p:nvSpPr>
        <p:spPr/>
        <p:txBody>
          <a:bodyPr/>
          <a:lstStyle>
            <a:lvl1pPr>
              <a:defRPr/>
            </a:lvl1pPr>
          </a:lstStyle>
          <a:p>
            <a:pPr>
              <a:defRPr/>
            </a:pPr>
            <a:fld id="{7A29CDDF-21B2-4EFC-BDA5-648EC20CCBF3}" type="datetimeFigureOut">
              <a:rPr lang="nl-NL"/>
              <a:pPr>
                <a:defRPr/>
              </a:pPr>
              <a:t>23-5-2022</a:t>
            </a:fld>
            <a:endParaRPr lang="nl-NL"/>
          </a:p>
        </p:txBody>
      </p:sp>
      <p:sp>
        <p:nvSpPr>
          <p:cNvPr id="6" name="Tijdelijke aanduiding voor voettekst 4">
            <a:extLst>
              <a:ext uri="{FF2B5EF4-FFF2-40B4-BE49-F238E27FC236}">
                <a16:creationId xmlns:a16="http://schemas.microsoft.com/office/drawing/2014/main" id="{08538CE8-2B16-4D73-B974-C57F75F10339}"/>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34A13602-88EF-4BC7-9B9F-826E761AE247}"/>
              </a:ext>
            </a:extLst>
          </p:cNvPr>
          <p:cNvSpPr>
            <a:spLocks noGrp="1"/>
          </p:cNvSpPr>
          <p:nvPr>
            <p:ph type="sldNum" sz="quarter" idx="12"/>
          </p:nvPr>
        </p:nvSpPr>
        <p:spPr/>
        <p:txBody>
          <a:bodyPr/>
          <a:lstStyle>
            <a:lvl1pPr>
              <a:defRPr/>
            </a:lvl1pPr>
          </a:lstStyle>
          <a:p>
            <a:pPr>
              <a:defRPr/>
            </a:pPr>
            <a:fld id="{2068DAE9-81FF-4D1B-A6FA-829B0942E314}" type="slidenum">
              <a:rPr lang="nl-NL" altLang="nl-NL"/>
              <a:pPr>
                <a:defRPr/>
              </a:pPr>
              <a:t>‹nr.›</a:t>
            </a:fld>
            <a:endParaRPr lang="nl-NL" altLang="nl-NL"/>
          </a:p>
        </p:txBody>
      </p:sp>
    </p:spTree>
    <p:extLst>
      <p:ext uri="{BB962C8B-B14F-4D97-AF65-F5344CB8AC3E}">
        <p14:creationId xmlns:p14="http://schemas.microsoft.com/office/powerpoint/2010/main" val="3276919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DDF4ECD-1CEF-47EB-B103-2179441FF341}"/>
              </a:ext>
            </a:extLst>
          </p:cNvPr>
          <p:cNvSpPr>
            <a:spLocks noGrp="1"/>
          </p:cNvSpPr>
          <p:nvPr>
            <p:ph type="dt" sz="half" idx="10"/>
          </p:nvPr>
        </p:nvSpPr>
        <p:spPr/>
        <p:txBody>
          <a:bodyPr/>
          <a:lstStyle>
            <a:lvl1pPr>
              <a:defRPr/>
            </a:lvl1pPr>
          </a:lstStyle>
          <a:p>
            <a:pPr>
              <a:defRPr/>
            </a:pPr>
            <a:fld id="{8A4D0128-D287-48DE-9A9A-B7C45525C7E7}"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BB614E06-4405-4EAF-BA65-DAA5543505A0}"/>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631F424B-4B1F-4233-8831-A8B76795E3D6}"/>
              </a:ext>
            </a:extLst>
          </p:cNvPr>
          <p:cNvSpPr>
            <a:spLocks noGrp="1"/>
          </p:cNvSpPr>
          <p:nvPr>
            <p:ph type="sldNum" sz="quarter" idx="12"/>
          </p:nvPr>
        </p:nvSpPr>
        <p:spPr/>
        <p:txBody>
          <a:bodyPr/>
          <a:lstStyle>
            <a:lvl1pPr>
              <a:defRPr/>
            </a:lvl1pPr>
          </a:lstStyle>
          <a:p>
            <a:pPr>
              <a:defRPr/>
            </a:pPr>
            <a:fld id="{71D8786E-897D-4DA7-8AC3-B91F54ADA008}" type="slidenum">
              <a:rPr lang="nl-NL" altLang="nl-NL"/>
              <a:pPr>
                <a:defRPr/>
              </a:pPr>
              <a:t>‹nr.›</a:t>
            </a:fld>
            <a:endParaRPr lang="nl-NL" altLang="nl-NL"/>
          </a:p>
        </p:txBody>
      </p:sp>
    </p:spTree>
    <p:extLst>
      <p:ext uri="{BB962C8B-B14F-4D97-AF65-F5344CB8AC3E}">
        <p14:creationId xmlns:p14="http://schemas.microsoft.com/office/powerpoint/2010/main" val="2951960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1A1EB8-3E97-4B4A-A796-E0F388EB35CE}"/>
              </a:ext>
            </a:extLst>
          </p:cNvPr>
          <p:cNvSpPr>
            <a:spLocks noGrp="1"/>
          </p:cNvSpPr>
          <p:nvPr>
            <p:ph type="dt" sz="half" idx="10"/>
          </p:nvPr>
        </p:nvSpPr>
        <p:spPr/>
        <p:txBody>
          <a:bodyPr/>
          <a:lstStyle>
            <a:lvl1pPr>
              <a:defRPr/>
            </a:lvl1pPr>
          </a:lstStyle>
          <a:p>
            <a:pPr>
              <a:defRPr/>
            </a:pPr>
            <a:fld id="{CE5345A8-60CB-4506-9A94-56B2DDFF5F20}"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DEE29281-936B-41B5-B7E7-5A24B3EE87D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C489F5AD-5851-4C27-A860-2C0D8787FA8A}"/>
              </a:ext>
            </a:extLst>
          </p:cNvPr>
          <p:cNvSpPr>
            <a:spLocks noGrp="1"/>
          </p:cNvSpPr>
          <p:nvPr>
            <p:ph type="sldNum" sz="quarter" idx="12"/>
          </p:nvPr>
        </p:nvSpPr>
        <p:spPr/>
        <p:txBody>
          <a:bodyPr/>
          <a:lstStyle>
            <a:lvl1pPr>
              <a:defRPr/>
            </a:lvl1pPr>
          </a:lstStyle>
          <a:p>
            <a:pPr>
              <a:defRPr/>
            </a:pPr>
            <a:fld id="{55F9859B-AD4C-4C58-A763-F8554DCEA64B}" type="slidenum">
              <a:rPr lang="nl-NL" altLang="nl-NL"/>
              <a:pPr>
                <a:defRPr/>
              </a:pPr>
              <a:t>‹nr.›</a:t>
            </a:fld>
            <a:endParaRPr lang="nl-NL" altLang="nl-NL"/>
          </a:p>
        </p:txBody>
      </p:sp>
    </p:spTree>
    <p:extLst>
      <p:ext uri="{BB962C8B-B14F-4D97-AF65-F5344CB8AC3E}">
        <p14:creationId xmlns:p14="http://schemas.microsoft.com/office/powerpoint/2010/main" val="255703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yle Guide">
    <p:spTree>
      <p:nvGrpSpPr>
        <p:cNvPr id="1" name=""/>
        <p:cNvGrpSpPr/>
        <p:nvPr/>
      </p:nvGrpSpPr>
      <p:grpSpPr>
        <a:xfrm>
          <a:off x="0" y="0"/>
          <a:ext cx="0" cy="0"/>
          <a:chOff x="0" y="0"/>
          <a:chExt cx="0" cy="0"/>
        </a:xfrm>
      </p:grpSpPr>
      <p:sp>
        <p:nvSpPr>
          <p:cNvPr id="2" name="Rectangle 34">
            <a:extLst>
              <a:ext uri="{FF2B5EF4-FFF2-40B4-BE49-F238E27FC236}">
                <a16:creationId xmlns:a16="http://schemas.microsoft.com/office/drawing/2014/main" id="{9DCCD449-D46C-464B-B7CF-0551F1D5BAD8}"/>
              </a:ext>
            </a:extLst>
          </p:cNvPr>
          <p:cNvSpPr/>
          <p:nvPr userDrawn="1"/>
        </p:nvSpPr>
        <p:spPr>
          <a:xfrm>
            <a:off x="-1905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3" name="TextBox 4">
            <a:extLst>
              <a:ext uri="{FF2B5EF4-FFF2-40B4-BE49-F238E27FC236}">
                <a16:creationId xmlns:a16="http://schemas.microsoft.com/office/drawing/2014/main" id="{9DE1AE6D-68B6-45A4-BDC1-71F41D502356}"/>
              </a:ext>
            </a:extLst>
          </p:cNvPr>
          <p:cNvSpPr txBox="1"/>
          <p:nvPr userDrawn="1"/>
        </p:nvSpPr>
        <p:spPr>
          <a:xfrm>
            <a:off x="354013" y="892175"/>
            <a:ext cx="10575925" cy="4740275"/>
          </a:xfrm>
          <a:prstGeom prst="rect">
            <a:avLst/>
          </a:prstGeom>
          <a:noFill/>
        </p:spPr>
        <p:txBody>
          <a:bodyPr lIns="0" tIns="0" rIns="0" bIns="0">
            <a:spAutoFit/>
          </a:bodyPr>
          <a:lstStyle>
            <a:lvl1pPr>
              <a:defRPr>
                <a:solidFill>
                  <a:schemeClr val="tx1"/>
                </a:solidFill>
                <a:latin typeface="Calibri" panose="020F0502020204030204" pitchFamily="34" charset="0"/>
              </a:defRPr>
            </a:lvl1pPr>
            <a:lvl2pPr marL="636588" indent="-17938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200" b="1">
                <a:latin typeface="Arial" panose="020B0604020202020204" pitchFamily="34" charset="0"/>
                <a:cs typeface="Arial" panose="020B0604020202020204" pitchFamily="34" charset="0"/>
              </a:rPr>
              <a:t>This template provides a guide for how to structure and format your presentations. It should be used as the base for all internal presentations and can be viewed in conjunction with the Slide Library</a:t>
            </a:r>
          </a:p>
          <a:p>
            <a:pPr>
              <a:defRPr/>
            </a:pPr>
            <a:endParaRPr lang="en-AU" altLang="nl-NL" sz="1200" b="1">
              <a:latin typeface="Arial" panose="020B0604020202020204" pitchFamily="34" charset="0"/>
              <a:cs typeface="Arial" panose="020B0604020202020204" pitchFamily="34" charset="0"/>
            </a:endParaRPr>
          </a:p>
          <a:p>
            <a:pPr>
              <a:defRPr/>
            </a:pPr>
            <a:r>
              <a:rPr lang="en-AU" altLang="nl-NL" sz="1200" b="1">
                <a:latin typeface="Arial" panose="020B0604020202020204" pitchFamily="34" charset="0"/>
                <a:cs typeface="Arial" panose="020B0604020202020204" pitchFamily="34" charset="0"/>
              </a:rPr>
              <a:t>Why it is important to use this template</a:t>
            </a:r>
            <a:endParaRPr lang="en-US" altLang="nl-NL" sz="1200" b="1">
              <a:latin typeface="Arial" panose="020B0604020202020204" pitchFamily="34" charset="0"/>
              <a:cs typeface="Arial" panose="020B0604020202020204" pitchFamily="34" charset="0"/>
            </a:endParaRPr>
          </a:p>
          <a:p>
            <a:pPr>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Consistency of communication enables faster and more straight-forward decision making</a:t>
            </a:r>
          </a:p>
          <a:p>
            <a:pPr>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Widespread and consistent use, including consistent referencing, will help us to build a library of replicable analyses and avoid ‘reinventing the wheel’</a:t>
            </a:r>
          </a:p>
          <a:p>
            <a:pPr>
              <a:buFont typeface="Arial" panose="020B0604020202020204" pitchFamily="34" charset="0"/>
              <a:buChar char="•"/>
              <a:defRPr/>
            </a:pPr>
            <a:endParaRPr lang="en-AU" altLang="nl-NL" sz="1200" b="1">
              <a:latin typeface="Arial" panose="020B0604020202020204" pitchFamily="34" charset="0"/>
              <a:cs typeface="Arial" panose="020B0604020202020204" pitchFamily="34" charset="0"/>
            </a:endParaRPr>
          </a:p>
          <a:p>
            <a:pPr>
              <a:defRPr/>
            </a:pPr>
            <a:r>
              <a:rPr lang="en-AU" altLang="nl-NL" sz="1200" b="1">
                <a:latin typeface="Arial" panose="020B0604020202020204" pitchFamily="34" charset="0"/>
                <a:cs typeface="Arial" panose="020B0604020202020204" pitchFamily="34" charset="0"/>
              </a:rPr>
              <a:t>How you should treat this template</a:t>
            </a:r>
          </a:p>
          <a:p>
            <a:pPr eaLnBrk="1" hangingPunct="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This template is </a:t>
            </a:r>
            <a:r>
              <a:rPr lang="en-AU" altLang="nl-NL" sz="1200" b="1">
                <a:latin typeface="Arial" panose="020B0604020202020204" pitchFamily="34" charset="0"/>
                <a:cs typeface="Arial" panose="020B0604020202020204" pitchFamily="34" charset="0"/>
              </a:rPr>
              <a:t>not prescriptive</a:t>
            </a:r>
            <a:r>
              <a:rPr lang="en-AU" altLang="nl-NL" sz="1200">
                <a:latin typeface="Arial" panose="020B0604020202020204" pitchFamily="34" charset="0"/>
                <a:cs typeface="Arial" panose="020B0604020202020204" pitchFamily="34" charset="0"/>
              </a:rPr>
              <a:t>, and does not require 100% conformity to this approach. This is a guide to how the Vice-Chancellor and other senior leadership like to structure and receive communication. In general, the approaches used in this template should form the base, but you may use your artistic licence to resize objects, move objects, add different pages etc</a:t>
            </a:r>
          </a:p>
          <a:p>
            <a:pPr eaLnBrk="1" hangingPunct="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The </a:t>
            </a:r>
            <a:r>
              <a:rPr lang="en-AU" altLang="nl-NL" sz="1200" b="1">
                <a:latin typeface="Arial" panose="020B0604020202020204" pitchFamily="34" charset="0"/>
                <a:cs typeface="Arial" panose="020B0604020202020204" pitchFamily="34" charset="0"/>
              </a:rPr>
              <a:t>Slide Library </a:t>
            </a:r>
            <a:r>
              <a:rPr lang="en-AU" altLang="nl-NL" sz="1200">
                <a:latin typeface="Arial" panose="020B0604020202020204" pitchFamily="34" charset="0"/>
                <a:cs typeface="Arial" panose="020B0604020202020204" pitchFamily="34" charset="0"/>
              </a:rPr>
              <a:t>is a helpful supporting tool to be used in conjunction with this template, for various examples of how to create impactful visual presentations of information and data</a:t>
            </a:r>
          </a:p>
          <a:p>
            <a:pPr eaLnBrk="1" hangingPunct="1">
              <a:spcBef>
                <a:spcPts val="200"/>
              </a:spcBef>
              <a:buFont typeface="Arial" panose="020B0604020202020204" pitchFamily="34" charset="0"/>
              <a:buChar char="•"/>
              <a:defRPr/>
            </a:pPr>
            <a:endParaRPr lang="en-AU" altLang="nl-NL" sz="1200">
              <a:latin typeface="Arial" panose="020B0604020202020204" pitchFamily="34" charset="0"/>
              <a:cs typeface="Arial" panose="020B0604020202020204" pitchFamily="34" charset="0"/>
            </a:endParaRPr>
          </a:p>
          <a:p>
            <a:pPr eaLnBrk="1" hangingPunct="1">
              <a:spcBef>
                <a:spcPts val="200"/>
              </a:spcBef>
              <a:defRPr/>
            </a:pPr>
            <a:r>
              <a:rPr lang="en-AU" altLang="nl-NL" sz="1200" b="1">
                <a:latin typeface="Arial" panose="020B0604020202020204" pitchFamily="34" charset="0"/>
                <a:cs typeface="Arial" panose="020B0604020202020204" pitchFamily="34" charset="0"/>
              </a:rPr>
              <a:t>Alternative options available</a:t>
            </a:r>
          </a:p>
          <a:p>
            <a:pPr eaLnBrk="1" hangingPunct="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Insert &gt; New slide provides a number of alternative ways to frame content</a:t>
            </a:r>
          </a:p>
          <a:p>
            <a:pPr lvl="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Table of contents</a:t>
            </a:r>
          </a:p>
          <a:p>
            <a:pPr lvl="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Grouping approach</a:t>
            </a:r>
          </a:p>
          <a:p>
            <a:pPr lvl="1">
              <a:spcBef>
                <a:spcPts val="200"/>
              </a:spcBef>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Additional versions of pages in template deck</a:t>
            </a:r>
          </a:p>
          <a:p>
            <a:pPr>
              <a:spcBef>
                <a:spcPts val="200"/>
              </a:spcBef>
              <a:buFont typeface="Arial" panose="020B0604020202020204" pitchFamily="34" charset="0"/>
              <a:buNone/>
              <a:defRPr/>
            </a:pPr>
            <a:endParaRPr lang="en-AU" altLang="nl-NL" sz="1200">
              <a:latin typeface="Arial" panose="020B0604020202020204" pitchFamily="34" charset="0"/>
              <a:cs typeface="Arial" panose="020B0604020202020204" pitchFamily="34" charset="0"/>
            </a:endParaRPr>
          </a:p>
          <a:p>
            <a:pPr>
              <a:spcBef>
                <a:spcPts val="200"/>
              </a:spcBef>
              <a:buFont typeface="Arial" panose="020B0604020202020204" pitchFamily="34" charset="0"/>
              <a:buNone/>
              <a:defRPr/>
            </a:pPr>
            <a:r>
              <a:rPr lang="en-AU" altLang="nl-NL" sz="1200" b="1">
                <a:latin typeface="Arial" panose="020B0604020202020204" pitchFamily="34" charset="0"/>
                <a:cs typeface="Arial" panose="020B0604020202020204" pitchFamily="34" charset="0"/>
              </a:rPr>
              <a:t>Need to hone your </a:t>
            </a:r>
            <a:r>
              <a:rPr lang="en-AU" altLang="nl-NL" sz="1200" b="1" u="sng">
                <a:latin typeface="Arial" panose="020B0604020202020204" pitchFamily="34" charset="0"/>
                <a:cs typeface="Arial" panose="020B0604020202020204" pitchFamily="34" charset="0"/>
              </a:rPr>
              <a:t>PowerPoint skills</a:t>
            </a:r>
            <a:r>
              <a:rPr lang="en-AU" altLang="nl-NL" sz="1200" b="1">
                <a:latin typeface="Arial" panose="020B0604020202020204" pitchFamily="34" charset="0"/>
                <a:cs typeface="Arial" panose="020B0604020202020204" pitchFamily="34" charset="0"/>
              </a:rPr>
              <a:t>?</a:t>
            </a:r>
          </a:p>
          <a:p>
            <a:pPr>
              <a:buFont typeface="Arial" panose="020B0604020202020204" pitchFamily="34" charset="0"/>
              <a:buChar char="•"/>
              <a:defRPr/>
            </a:pPr>
            <a:r>
              <a:rPr lang="en-AU" altLang="nl-NL" sz="1200">
                <a:latin typeface="Arial" panose="020B0604020202020204" pitchFamily="34" charset="0"/>
                <a:cs typeface="Arial" panose="020B0604020202020204" pitchFamily="34" charset="0"/>
              </a:rPr>
              <a:t>Head to: </a:t>
            </a:r>
            <a:r>
              <a:rPr lang="en-AU" altLang="nl-NL" sz="1200">
                <a:hlinkClick r:id="rId2"/>
              </a:rPr>
              <a:t>https://www.linkedin.com/learning/topics/powerpoint</a:t>
            </a:r>
            <a:r>
              <a:rPr lang="en-AU" altLang="nl-NL" sz="1200"/>
              <a:t> where you can access a </a:t>
            </a:r>
            <a:r>
              <a:rPr lang="en-AU" altLang="nl-NL" sz="1200" b="1"/>
              <a:t>library of helpful and short PowerPoint training courses</a:t>
            </a:r>
          </a:p>
          <a:p>
            <a:pPr>
              <a:buFont typeface="Arial" panose="020B0604020202020204" pitchFamily="34" charset="0"/>
              <a:buChar char="•"/>
              <a:defRPr/>
            </a:pPr>
            <a:r>
              <a:rPr lang="en-AU" altLang="nl-NL" sz="1200"/>
              <a:t>Give yourself </a:t>
            </a:r>
            <a:r>
              <a:rPr lang="en-AU" altLang="nl-NL" sz="1200" b="1"/>
              <a:t>lots of practice </a:t>
            </a:r>
            <a:r>
              <a:rPr lang="en-AU" altLang="nl-NL" sz="1200"/>
              <a:t>to improve speed and proficiency over time</a:t>
            </a:r>
          </a:p>
          <a:p>
            <a:pPr>
              <a:buFont typeface="Arial" panose="020B0604020202020204" pitchFamily="34" charset="0"/>
              <a:buChar char="•"/>
              <a:defRPr/>
            </a:pPr>
            <a:r>
              <a:rPr lang="en-AU" altLang="nl-NL" sz="1200" b="1">
                <a:latin typeface="Arial" panose="020B0604020202020204" pitchFamily="34" charset="0"/>
                <a:cs typeface="Arial" panose="020B0604020202020204" pitchFamily="34" charset="0"/>
              </a:rPr>
              <a:t>Ask for help </a:t>
            </a:r>
            <a:r>
              <a:rPr lang="en-AU" altLang="nl-NL" sz="1200">
                <a:latin typeface="Arial" panose="020B0604020202020204" pitchFamily="34" charset="0"/>
                <a:cs typeface="Arial" panose="020B0604020202020204" pitchFamily="34" charset="0"/>
              </a:rPr>
              <a:t>– Please contact your Clarity lead or the Strategy team for help if you want someone to review or provide feedback on your draft presentation</a:t>
            </a:r>
          </a:p>
        </p:txBody>
      </p:sp>
      <p:sp>
        <p:nvSpPr>
          <p:cNvPr id="4" name="TextBox 6">
            <a:extLst>
              <a:ext uri="{FF2B5EF4-FFF2-40B4-BE49-F238E27FC236}">
                <a16:creationId xmlns:a16="http://schemas.microsoft.com/office/drawing/2014/main" id="{661EBE8C-367A-48B7-9B7F-0F73B900C752}"/>
              </a:ext>
            </a:extLst>
          </p:cNvPr>
          <p:cNvSpPr txBox="1">
            <a:spLocks noChangeArrowheads="1"/>
          </p:cNvSpPr>
          <p:nvPr userDrawn="1"/>
        </p:nvSpPr>
        <p:spPr bwMode="auto">
          <a:xfrm>
            <a:off x="354013" y="155575"/>
            <a:ext cx="8394700" cy="369888"/>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nl-NL" sz="2400" b="1">
                <a:latin typeface="Arial" panose="020B0604020202020204" pitchFamily="34" charset="0"/>
                <a:cs typeface="Arial" panose="020B0604020202020204" pitchFamily="34" charset="0"/>
              </a:rPr>
              <a:t>How to use this template</a:t>
            </a:r>
          </a:p>
        </p:txBody>
      </p:sp>
    </p:spTree>
    <p:extLst>
      <p:ext uri="{BB962C8B-B14F-4D97-AF65-F5344CB8AC3E}">
        <p14:creationId xmlns:p14="http://schemas.microsoft.com/office/powerpoint/2010/main" val="18076101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tyle Guide">
    <p:spTree>
      <p:nvGrpSpPr>
        <p:cNvPr id="1" name=""/>
        <p:cNvGrpSpPr/>
        <p:nvPr/>
      </p:nvGrpSpPr>
      <p:grpSpPr>
        <a:xfrm>
          <a:off x="0" y="0"/>
          <a:ext cx="0" cy="0"/>
          <a:chOff x="0" y="0"/>
          <a:chExt cx="0" cy="0"/>
        </a:xfrm>
      </p:grpSpPr>
      <p:sp>
        <p:nvSpPr>
          <p:cNvPr id="2" name="Rectangle 124">
            <a:extLst>
              <a:ext uri="{FF2B5EF4-FFF2-40B4-BE49-F238E27FC236}">
                <a16:creationId xmlns:a16="http://schemas.microsoft.com/office/drawing/2014/main" id="{9F12E9C5-5564-4FAE-8555-39DC552A7379}"/>
              </a:ext>
            </a:extLst>
          </p:cNvPr>
          <p:cNvSpPr/>
          <p:nvPr userDrawn="1"/>
        </p:nvSpPr>
        <p:spPr>
          <a:xfrm>
            <a:off x="3817938" y="5356225"/>
            <a:ext cx="4113212" cy="544513"/>
          </a:xfrm>
          <a:prstGeom prst="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dirty="0"/>
          </a:p>
        </p:txBody>
      </p:sp>
      <p:sp>
        <p:nvSpPr>
          <p:cNvPr id="3" name="Rectangle 34">
            <a:extLst>
              <a:ext uri="{FF2B5EF4-FFF2-40B4-BE49-F238E27FC236}">
                <a16:creationId xmlns:a16="http://schemas.microsoft.com/office/drawing/2014/main" id="{EC9B08F5-8C2D-4303-AC7A-BAFC492EB480}"/>
              </a:ext>
            </a:extLst>
          </p:cNvPr>
          <p:cNvSpPr/>
          <p:nvPr userDrawn="1"/>
        </p:nvSpPr>
        <p:spPr>
          <a:xfrm>
            <a:off x="-1905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4" name="TextBox 6">
            <a:extLst>
              <a:ext uri="{FF2B5EF4-FFF2-40B4-BE49-F238E27FC236}">
                <a16:creationId xmlns:a16="http://schemas.microsoft.com/office/drawing/2014/main" id="{762FFD48-7632-4678-946D-7EFAC029FD12}"/>
              </a:ext>
            </a:extLst>
          </p:cNvPr>
          <p:cNvSpPr txBox="1">
            <a:spLocks noChangeArrowheads="1"/>
          </p:cNvSpPr>
          <p:nvPr userDrawn="1"/>
        </p:nvSpPr>
        <p:spPr bwMode="auto">
          <a:xfrm>
            <a:off x="354013" y="155575"/>
            <a:ext cx="8394700" cy="369888"/>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nl-NL" sz="2400" b="1">
                <a:latin typeface="Arial" panose="020B0604020202020204" pitchFamily="34" charset="0"/>
                <a:cs typeface="Arial" panose="020B0604020202020204" pitchFamily="34" charset="0"/>
              </a:rPr>
              <a:t>When to use this template</a:t>
            </a:r>
          </a:p>
        </p:txBody>
      </p:sp>
      <p:sp>
        <p:nvSpPr>
          <p:cNvPr id="5" name="Freeform 99">
            <a:extLst>
              <a:ext uri="{FF2B5EF4-FFF2-40B4-BE49-F238E27FC236}">
                <a16:creationId xmlns:a16="http://schemas.microsoft.com/office/drawing/2014/main" id="{AEB99135-4CED-47DD-A66F-72E5F1A2F216}"/>
              </a:ext>
            </a:extLst>
          </p:cNvPr>
          <p:cNvSpPr>
            <a:spLocks/>
          </p:cNvSpPr>
          <p:nvPr userDrawn="1">
            <p:custDataLst>
              <p:tags r:id="rId1"/>
            </p:custDataLst>
          </p:nvPr>
        </p:nvSpPr>
        <p:spPr bwMode="auto">
          <a:xfrm>
            <a:off x="9901238" y="2214563"/>
            <a:ext cx="346075" cy="250825"/>
          </a:xfrm>
          <a:custGeom>
            <a:avLst/>
            <a:gdLst>
              <a:gd name="T0" fmla="*/ 2147483646 w 3040"/>
              <a:gd name="T1" fmla="*/ 2147483646 h 2884"/>
              <a:gd name="T2" fmla="*/ 2147483646 w 3040"/>
              <a:gd name="T3" fmla="*/ 2147483646 h 2884"/>
              <a:gd name="T4" fmla="*/ 2147483646 w 3040"/>
              <a:gd name="T5" fmla="*/ 2147483646 h 2884"/>
              <a:gd name="T6" fmla="*/ 2147483646 w 3040"/>
              <a:gd name="T7" fmla="*/ 2147483646 h 2884"/>
              <a:gd name="T8" fmla="*/ 2147483646 w 3040"/>
              <a:gd name="T9" fmla="*/ 2147483646 h 2884"/>
              <a:gd name="T10" fmla="*/ 2147483646 w 3040"/>
              <a:gd name="T11" fmla="*/ 2147483646 h 2884"/>
              <a:gd name="T12" fmla="*/ 2147483646 w 3040"/>
              <a:gd name="T13" fmla="*/ 2147483646 h 2884"/>
              <a:gd name="T14" fmla="*/ 2147483646 w 3040"/>
              <a:gd name="T15" fmla="*/ 2147483646 h 2884"/>
              <a:gd name="T16" fmla="*/ 2147483646 w 3040"/>
              <a:gd name="T17" fmla="*/ 2147483646 h 2884"/>
              <a:gd name="T18" fmla="*/ 2147483646 w 3040"/>
              <a:gd name="T19" fmla="*/ 2147483646 h 2884"/>
              <a:gd name="T20" fmla="*/ 2147483646 w 3040"/>
              <a:gd name="T21" fmla="*/ 2147483646 h 2884"/>
              <a:gd name="T22" fmla="*/ 2147483646 w 3040"/>
              <a:gd name="T23" fmla="*/ 2147483646 h 2884"/>
              <a:gd name="T24" fmla="*/ 2147483646 w 3040"/>
              <a:gd name="T25" fmla="*/ 2147483646 h 2884"/>
              <a:gd name="T26" fmla="*/ 2147483646 w 3040"/>
              <a:gd name="T27" fmla="*/ 2147483646 h 2884"/>
              <a:gd name="T28" fmla="*/ 2147483646 w 3040"/>
              <a:gd name="T29" fmla="*/ 2147483646 h 2884"/>
              <a:gd name="T30" fmla="*/ 2147483646 w 3040"/>
              <a:gd name="T31" fmla="*/ 2147483646 h 2884"/>
              <a:gd name="T32" fmla="*/ 2147483646 w 3040"/>
              <a:gd name="T33" fmla="*/ 2147483646 h 2884"/>
              <a:gd name="T34" fmla="*/ 2147483646 w 3040"/>
              <a:gd name="T35" fmla="*/ 2147483646 h 2884"/>
              <a:gd name="T36" fmla="*/ 2147483646 w 3040"/>
              <a:gd name="T37" fmla="*/ 2147483646 h 2884"/>
              <a:gd name="T38" fmla="*/ 2147483646 w 3040"/>
              <a:gd name="T39" fmla="*/ 2147483646 h 2884"/>
              <a:gd name="T40" fmla="*/ 2147483646 w 3040"/>
              <a:gd name="T41" fmla="*/ 2147483646 h 2884"/>
              <a:gd name="T42" fmla="*/ 2147483646 w 3040"/>
              <a:gd name="T43" fmla="*/ 2147483646 h 2884"/>
              <a:gd name="T44" fmla="*/ 0 w 3040"/>
              <a:gd name="T45" fmla="*/ 2147483646 h 2884"/>
              <a:gd name="T46" fmla="*/ 2147483646 w 3040"/>
              <a:gd name="T47" fmla="*/ 2147483646 h 2884"/>
              <a:gd name="T48" fmla="*/ 2147483646 w 3040"/>
              <a:gd name="T49" fmla="*/ 2147483646 h 2884"/>
              <a:gd name="T50" fmla="*/ 2147483646 w 3040"/>
              <a:gd name="T51" fmla="*/ 2147483646 h 2884"/>
              <a:gd name="T52" fmla="*/ 2147483646 w 3040"/>
              <a:gd name="T53" fmla="*/ 2147483646 h 2884"/>
              <a:gd name="T54" fmla="*/ 2147483646 w 3040"/>
              <a:gd name="T55" fmla="*/ 2147483646 h 2884"/>
              <a:gd name="T56" fmla="*/ 2147483646 w 3040"/>
              <a:gd name="T57" fmla="*/ 2147483646 h 2884"/>
              <a:gd name="T58" fmla="*/ 2147483646 w 3040"/>
              <a:gd name="T59" fmla="*/ 2147483646 h 2884"/>
              <a:gd name="T60" fmla="*/ 2147483646 w 3040"/>
              <a:gd name="T61" fmla="*/ 2147483646 h 2884"/>
              <a:gd name="T62" fmla="*/ 2147483646 w 3040"/>
              <a:gd name="T63" fmla="*/ 2147483646 h 2884"/>
              <a:gd name="T64" fmla="*/ 2147483646 w 3040"/>
              <a:gd name="T65" fmla="*/ 2147483646 h 2884"/>
              <a:gd name="T66" fmla="*/ 2147483646 w 3040"/>
              <a:gd name="T67" fmla="*/ 2147483646 h 2884"/>
              <a:gd name="T68" fmla="*/ 2147483646 w 3040"/>
              <a:gd name="T69" fmla="*/ 2147483646 h 2884"/>
              <a:gd name="T70" fmla="*/ 2147483646 w 3040"/>
              <a:gd name="T71" fmla="*/ 2147483646 h 2884"/>
              <a:gd name="T72" fmla="*/ 2147483646 w 3040"/>
              <a:gd name="T73" fmla="*/ 2147483646 h 2884"/>
              <a:gd name="T74" fmla="*/ 2147483646 w 3040"/>
              <a:gd name="T75" fmla="*/ 2147483646 h 2884"/>
              <a:gd name="T76" fmla="*/ 2147483646 w 3040"/>
              <a:gd name="T77" fmla="*/ 2147483646 h 2884"/>
              <a:gd name="T78" fmla="*/ 2147483646 w 3040"/>
              <a:gd name="T79" fmla="*/ 2147483646 h 2884"/>
              <a:gd name="T80" fmla="*/ 2147483646 w 3040"/>
              <a:gd name="T81" fmla="*/ 2147483646 h 2884"/>
              <a:gd name="T82" fmla="*/ 2147483646 w 3040"/>
              <a:gd name="T83" fmla="*/ 2147483646 h 2884"/>
              <a:gd name="T84" fmla="*/ 2147483646 w 3040"/>
              <a:gd name="T85" fmla="*/ 2147483646 h 2884"/>
              <a:gd name="T86" fmla="*/ 2147483646 w 3040"/>
              <a:gd name="T87" fmla="*/ 2147483646 h 2884"/>
              <a:gd name="T88" fmla="*/ 2147483646 w 3040"/>
              <a:gd name="T89" fmla="*/ 2147483646 h 2884"/>
              <a:gd name="T90" fmla="*/ 2147483646 w 3040"/>
              <a:gd name="T91" fmla="*/ 2147483646 h 2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40" h="2884">
                <a:moveTo>
                  <a:pt x="2963" y="0"/>
                </a:move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865" y="2741"/>
                </a:lnTo>
                <a:lnTo>
                  <a:pt x="788" y="2798"/>
                </a:lnTo>
                <a:lnTo>
                  <a:pt x="728" y="2845"/>
                </a:lnTo>
                <a:lnTo>
                  <a:pt x="704" y="2867"/>
                </a:lnTo>
                <a:lnTo>
                  <a:pt x="683" y="2884"/>
                </a:lnTo>
                <a:lnTo>
                  <a:pt x="675" y="2856"/>
                </a:lnTo>
                <a:lnTo>
                  <a:pt x="666" y="2825"/>
                </a:lnTo>
                <a:lnTo>
                  <a:pt x="639" y="2748"/>
                </a:lnTo>
                <a:lnTo>
                  <a:pt x="603" y="2655"/>
                </a:lnTo>
                <a:lnTo>
                  <a:pt x="560" y="2546"/>
                </a:lnTo>
                <a:lnTo>
                  <a:pt x="498" y="2404"/>
                </a:lnTo>
                <a:lnTo>
                  <a:pt x="465" y="2330"/>
                </a:lnTo>
                <a:lnTo>
                  <a:pt x="433" y="2261"/>
                </a:lnTo>
                <a:lnTo>
                  <a:pt x="401" y="2197"/>
                </a:lnTo>
                <a:lnTo>
                  <a:pt x="371" y="2137"/>
                </a:lnTo>
                <a:lnTo>
                  <a:pt x="340" y="2084"/>
                </a:lnTo>
                <a:lnTo>
                  <a:pt x="311" y="2034"/>
                </a:lnTo>
                <a:lnTo>
                  <a:pt x="281" y="1991"/>
                </a:lnTo>
                <a:lnTo>
                  <a:pt x="253" y="1950"/>
                </a:lnTo>
                <a:lnTo>
                  <a:pt x="225" y="1915"/>
                </a:lnTo>
                <a:lnTo>
                  <a:pt x="195" y="1885"/>
                </a:lnTo>
                <a:lnTo>
                  <a:pt x="164" y="1855"/>
                </a:lnTo>
                <a:lnTo>
                  <a:pt x="133" y="1829"/>
                </a:lnTo>
                <a:lnTo>
                  <a:pt x="101" y="1807"/>
                </a:lnTo>
                <a:lnTo>
                  <a:pt x="69" y="1786"/>
                </a:lnTo>
                <a:lnTo>
                  <a:pt x="35" y="1770"/>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6" name="TextBox 32">
            <a:extLst>
              <a:ext uri="{FF2B5EF4-FFF2-40B4-BE49-F238E27FC236}">
                <a16:creationId xmlns:a16="http://schemas.microsoft.com/office/drawing/2014/main" id="{23954435-9037-471B-90CA-C2B4DDB660D6}"/>
              </a:ext>
            </a:extLst>
          </p:cNvPr>
          <p:cNvSpPr txBox="1">
            <a:spLocks noChangeArrowheads="1"/>
          </p:cNvSpPr>
          <p:nvPr userDrawn="1"/>
        </p:nvSpPr>
        <p:spPr bwMode="auto">
          <a:xfrm>
            <a:off x="10433050" y="2171700"/>
            <a:ext cx="642938" cy="2000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Yes</a:t>
            </a:r>
          </a:p>
        </p:txBody>
      </p:sp>
      <p:sp>
        <p:nvSpPr>
          <p:cNvPr id="7" name="Freeform 184">
            <a:extLst>
              <a:ext uri="{FF2B5EF4-FFF2-40B4-BE49-F238E27FC236}">
                <a16:creationId xmlns:a16="http://schemas.microsoft.com/office/drawing/2014/main" id="{0EB2DBF1-62D0-4712-8120-E2B84D3EB26C}"/>
              </a:ext>
            </a:extLst>
          </p:cNvPr>
          <p:cNvSpPr>
            <a:spLocks/>
          </p:cNvSpPr>
          <p:nvPr userDrawn="1"/>
        </p:nvSpPr>
        <p:spPr bwMode="auto">
          <a:xfrm>
            <a:off x="9901238" y="2655888"/>
            <a:ext cx="390525" cy="349250"/>
          </a:xfrm>
          <a:custGeom>
            <a:avLst/>
            <a:gdLst>
              <a:gd name="T0" fmla="*/ 19059 w 501650"/>
              <a:gd name="T1" fmla="*/ 17482 h 477838"/>
              <a:gd name="T2" fmla="*/ 25431 w 501650"/>
              <a:gd name="T3" fmla="*/ 19160 h 477838"/>
              <a:gd name="T4" fmla="*/ 19395 w 501650"/>
              <a:gd name="T5" fmla="*/ 25307 h 477838"/>
              <a:gd name="T6" fmla="*/ 11863 w 501650"/>
              <a:gd name="T7" fmla="*/ 28444 h 477838"/>
              <a:gd name="T8" fmla="*/ 7014 w 501650"/>
              <a:gd name="T9" fmla="*/ 21694 h 477838"/>
              <a:gd name="T10" fmla="*/ 13694 w 501650"/>
              <a:gd name="T11" fmla="*/ 18954 h 477838"/>
              <a:gd name="T12" fmla="*/ 15231 w 501650"/>
              <a:gd name="T13" fmla="*/ 20887 h 477838"/>
              <a:gd name="T14" fmla="*/ 19059 w 501650"/>
              <a:gd name="T15" fmla="*/ 17482 h 477838"/>
              <a:gd name="T16" fmla="*/ 7713 w 501650"/>
              <a:gd name="T17" fmla="*/ 14852 h 477838"/>
              <a:gd name="T18" fmla="*/ 11514 w 501650"/>
              <a:gd name="T19" fmla="*/ 16657 h 477838"/>
              <a:gd name="T20" fmla="*/ 4695 w 501650"/>
              <a:gd name="T21" fmla="*/ 19454 h 477838"/>
              <a:gd name="T22" fmla="*/ 0 w 501650"/>
              <a:gd name="T23" fmla="*/ 17299 h 477838"/>
              <a:gd name="T24" fmla="*/ 7713 w 501650"/>
              <a:gd name="T25" fmla="*/ 14852 h 477838"/>
              <a:gd name="T26" fmla="*/ 28114 w 501650"/>
              <a:gd name="T27" fmla="*/ 11042 h 477838"/>
              <a:gd name="T28" fmla="*/ 33647 w 501650"/>
              <a:gd name="T29" fmla="*/ 12499 h 477838"/>
              <a:gd name="T30" fmla="*/ 27918 w 501650"/>
              <a:gd name="T31" fmla="*/ 16966 h 477838"/>
              <a:gd name="T32" fmla="*/ 21797 w 501650"/>
              <a:gd name="T33" fmla="*/ 15350 h 477838"/>
              <a:gd name="T34" fmla="*/ 28114 w 501650"/>
              <a:gd name="T35" fmla="*/ 11042 h 477838"/>
              <a:gd name="T36" fmla="*/ 37685 w 501650"/>
              <a:gd name="T37" fmla="*/ 5679 h 477838"/>
              <a:gd name="T38" fmla="*/ 41947 w 501650"/>
              <a:gd name="T39" fmla="*/ 6796 h 477838"/>
              <a:gd name="T40" fmla="*/ 36540 w 501650"/>
              <a:gd name="T41" fmla="*/ 10399 h 477838"/>
              <a:gd name="T42" fmla="*/ 31440 w 501650"/>
              <a:gd name="T43" fmla="*/ 9069 h 477838"/>
              <a:gd name="T44" fmla="*/ 37685 w 501650"/>
              <a:gd name="T45" fmla="*/ 5679 h 477838"/>
              <a:gd name="T46" fmla="*/ 51378 w 501650"/>
              <a:gd name="T47" fmla="*/ 0 h 477838"/>
              <a:gd name="T48" fmla="*/ 52679 w 501650"/>
              <a:gd name="T49" fmla="*/ 1069 h 477838"/>
              <a:gd name="T50" fmla="*/ 45259 w 501650"/>
              <a:gd name="T51" fmla="*/ 4823 h 477838"/>
              <a:gd name="T52" fmla="*/ 41486 w 501650"/>
              <a:gd name="T53" fmla="*/ 3842 h 477838"/>
              <a:gd name="T54" fmla="*/ 51378 w 501650"/>
              <a:gd name="T55" fmla="*/ 0 h 4778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nl-NL"/>
          </a:p>
        </p:txBody>
      </p:sp>
      <p:sp>
        <p:nvSpPr>
          <p:cNvPr id="8" name="TextBox 36">
            <a:extLst>
              <a:ext uri="{FF2B5EF4-FFF2-40B4-BE49-F238E27FC236}">
                <a16:creationId xmlns:a16="http://schemas.microsoft.com/office/drawing/2014/main" id="{F8CA088A-7AA8-4374-B4F7-E739ECF0999C}"/>
              </a:ext>
            </a:extLst>
          </p:cNvPr>
          <p:cNvSpPr txBox="1">
            <a:spLocks noChangeArrowheads="1"/>
          </p:cNvSpPr>
          <p:nvPr userDrawn="1"/>
        </p:nvSpPr>
        <p:spPr bwMode="auto">
          <a:xfrm>
            <a:off x="10433050" y="2713038"/>
            <a:ext cx="792163" cy="2000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Maybe</a:t>
            </a:r>
          </a:p>
        </p:txBody>
      </p:sp>
      <p:sp>
        <p:nvSpPr>
          <p:cNvPr id="9" name="Rectangle 39">
            <a:extLst>
              <a:ext uri="{FF2B5EF4-FFF2-40B4-BE49-F238E27FC236}">
                <a16:creationId xmlns:a16="http://schemas.microsoft.com/office/drawing/2014/main" id="{BEB44E2F-1E39-4004-A265-F2AF87A34322}"/>
              </a:ext>
            </a:extLst>
          </p:cNvPr>
          <p:cNvSpPr/>
          <p:nvPr/>
        </p:nvSpPr>
        <p:spPr>
          <a:xfrm>
            <a:off x="5567363" y="2292350"/>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10" name="TextBox 40">
            <a:extLst>
              <a:ext uri="{FF2B5EF4-FFF2-40B4-BE49-F238E27FC236}">
                <a16:creationId xmlns:a16="http://schemas.microsoft.com/office/drawing/2014/main" id="{2A18B791-1162-4204-8A25-82266C24CC99}"/>
              </a:ext>
            </a:extLst>
          </p:cNvPr>
          <p:cNvSpPr txBox="1">
            <a:spLocks noChangeArrowheads="1"/>
          </p:cNvSpPr>
          <p:nvPr/>
        </p:nvSpPr>
        <p:spPr bwMode="auto">
          <a:xfrm>
            <a:off x="1887538" y="2259013"/>
            <a:ext cx="3522662"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Seeking formal signoff (Council, Finance Committee, BEIC, Rem/Nom, Risk)</a:t>
            </a:r>
          </a:p>
        </p:txBody>
      </p:sp>
      <p:sp>
        <p:nvSpPr>
          <p:cNvPr id="11" name="TextBox 41">
            <a:extLst>
              <a:ext uri="{FF2B5EF4-FFF2-40B4-BE49-F238E27FC236}">
                <a16:creationId xmlns:a16="http://schemas.microsoft.com/office/drawing/2014/main" id="{78430D43-EA89-4BEB-8AAF-DD2603DC35DA}"/>
              </a:ext>
            </a:extLst>
          </p:cNvPr>
          <p:cNvSpPr txBox="1">
            <a:spLocks noChangeArrowheads="1"/>
          </p:cNvSpPr>
          <p:nvPr/>
        </p:nvSpPr>
        <p:spPr bwMode="auto">
          <a:xfrm>
            <a:off x="5567363" y="1819275"/>
            <a:ext cx="1165225" cy="2000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Paper</a:t>
            </a:r>
          </a:p>
        </p:txBody>
      </p:sp>
      <p:sp>
        <p:nvSpPr>
          <p:cNvPr id="12" name="Rectangle 42">
            <a:extLst>
              <a:ext uri="{FF2B5EF4-FFF2-40B4-BE49-F238E27FC236}">
                <a16:creationId xmlns:a16="http://schemas.microsoft.com/office/drawing/2014/main" id="{4E449934-2E4B-4ACA-A47E-64F5F2429C3A}"/>
              </a:ext>
            </a:extLst>
          </p:cNvPr>
          <p:cNvSpPr/>
          <p:nvPr/>
        </p:nvSpPr>
        <p:spPr>
          <a:xfrm>
            <a:off x="6754813" y="2292350"/>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13" name="TextBox 43">
            <a:extLst>
              <a:ext uri="{FF2B5EF4-FFF2-40B4-BE49-F238E27FC236}">
                <a16:creationId xmlns:a16="http://schemas.microsoft.com/office/drawing/2014/main" id="{420C97B4-8A71-4929-8139-42BFFAA64FA3}"/>
              </a:ext>
            </a:extLst>
          </p:cNvPr>
          <p:cNvSpPr txBox="1">
            <a:spLocks noChangeArrowheads="1"/>
          </p:cNvSpPr>
          <p:nvPr/>
        </p:nvSpPr>
        <p:spPr bwMode="auto">
          <a:xfrm>
            <a:off x="6754813" y="1819275"/>
            <a:ext cx="1028700" cy="2000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Briefing note</a:t>
            </a:r>
          </a:p>
        </p:txBody>
      </p:sp>
      <p:sp>
        <p:nvSpPr>
          <p:cNvPr id="14" name="Rectangle 44">
            <a:extLst>
              <a:ext uri="{FF2B5EF4-FFF2-40B4-BE49-F238E27FC236}">
                <a16:creationId xmlns:a16="http://schemas.microsoft.com/office/drawing/2014/main" id="{3269E57D-CF46-4F93-A09A-B6C74498C7F6}"/>
              </a:ext>
            </a:extLst>
          </p:cNvPr>
          <p:cNvSpPr/>
          <p:nvPr/>
        </p:nvSpPr>
        <p:spPr>
          <a:xfrm>
            <a:off x="5567363" y="2963863"/>
            <a:ext cx="1028700" cy="5445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15" name="TextBox 45">
            <a:extLst>
              <a:ext uri="{FF2B5EF4-FFF2-40B4-BE49-F238E27FC236}">
                <a16:creationId xmlns:a16="http://schemas.microsoft.com/office/drawing/2014/main" id="{B821320C-715D-4D93-AC86-45D8E5AF5171}"/>
              </a:ext>
            </a:extLst>
          </p:cNvPr>
          <p:cNvSpPr txBox="1">
            <a:spLocks noChangeArrowheads="1"/>
          </p:cNvSpPr>
          <p:nvPr/>
        </p:nvSpPr>
        <p:spPr bwMode="auto">
          <a:xfrm>
            <a:off x="1895475" y="3173413"/>
            <a:ext cx="3506788" cy="2000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Seeking decision from UET group</a:t>
            </a:r>
          </a:p>
        </p:txBody>
      </p:sp>
      <p:sp>
        <p:nvSpPr>
          <p:cNvPr id="16" name="Rectangle 46">
            <a:extLst>
              <a:ext uri="{FF2B5EF4-FFF2-40B4-BE49-F238E27FC236}">
                <a16:creationId xmlns:a16="http://schemas.microsoft.com/office/drawing/2014/main" id="{86EE08C6-1D41-473A-95B4-26FA284B7918}"/>
              </a:ext>
            </a:extLst>
          </p:cNvPr>
          <p:cNvSpPr/>
          <p:nvPr/>
        </p:nvSpPr>
        <p:spPr>
          <a:xfrm>
            <a:off x="6754813" y="2963863"/>
            <a:ext cx="1028700" cy="5445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17" name="Rectangle 47">
            <a:extLst>
              <a:ext uri="{FF2B5EF4-FFF2-40B4-BE49-F238E27FC236}">
                <a16:creationId xmlns:a16="http://schemas.microsoft.com/office/drawing/2014/main" id="{3282271A-AE47-4159-A478-014C6978FE93}"/>
              </a:ext>
            </a:extLst>
          </p:cNvPr>
          <p:cNvSpPr/>
          <p:nvPr/>
        </p:nvSpPr>
        <p:spPr>
          <a:xfrm>
            <a:off x="7940675" y="2292350"/>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18" name="TextBox 48">
            <a:extLst>
              <a:ext uri="{FF2B5EF4-FFF2-40B4-BE49-F238E27FC236}">
                <a16:creationId xmlns:a16="http://schemas.microsoft.com/office/drawing/2014/main" id="{8AA56E2E-488F-4CC9-A131-F7F305381A13}"/>
              </a:ext>
            </a:extLst>
          </p:cNvPr>
          <p:cNvSpPr txBox="1">
            <a:spLocks noChangeArrowheads="1"/>
          </p:cNvSpPr>
          <p:nvPr/>
        </p:nvSpPr>
        <p:spPr bwMode="auto">
          <a:xfrm>
            <a:off x="7940675" y="1819275"/>
            <a:ext cx="1122363"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Clarity PPT Template</a:t>
            </a:r>
          </a:p>
        </p:txBody>
      </p:sp>
      <p:sp>
        <p:nvSpPr>
          <p:cNvPr id="19" name="Rectangle 49">
            <a:extLst>
              <a:ext uri="{FF2B5EF4-FFF2-40B4-BE49-F238E27FC236}">
                <a16:creationId xmlns:a16="http://schemas.microsoft.com/office/drawing/2014/main" id="{C93ECD04-CF1A-4D86-BF59-22E1D8BCB831}"/>
              </a:ext>
            </a:extLst>
          </p:cNvPr>
          <p:cNvSpPr/>
          <p:nvPr/>
        </p:nvSpPr>
        <p:spPr>
          <a:xfrm>
            <a:off x="7940675" y="2963863"/>
            <a:ext cx="1028700" cy="5445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20" name="Freeform 99">
            <a:extLst>
              <a:ext uri="{FF2B5EF4-FFF2-40B4-BE49-F238E27FC236}">
                <a16:creationId xmlns:a16="http://schemas.microsoft.com/office/drawing/2014/main" id="{24741BBF-5B4E-4C6D-B464-1B8874EA0301}"/>
              </a:ext>
            </a:extLst>
          </p:cNvPr>
          <p:cNvSpPr>
            <a:spLocks/>
          </p:cNvSpPr>
          <p:nvPr>
            <p:custDataLst>
              <p:tags r:id="rId2"/>
            </p:custDataLst>
          </p:nvPr>
        </p:nvSpPr>
        <p:spPr bwMode="auto">
          <a:xfrm>
            <a:off x="5873750" y="2387600"/>
            <a:ext cx="395288" cy="314325"/>
          </a:xfrm>
          <a:custGeom>
            <a:avLst/>
            <a:gdLst>
              <a:gd name="T0" fmla="*/ 2147483646 w 3040"/>
              <a:gd name="T1" fmla="*/ 2147483646 h 2884"/>
              <a:gd name="T2" fmla="*/ 2147483646 w 3040"/>
              <a:gd name="T3" fmla="*/ 2147483646 h 2884"/>
              <a:gd name="T4" fmla="*/ 2147483646 w 3040"/>
              <a:gd name="T5" fmla="*/ 2147483646 h 2884"/>
              <a:gd name="T6" fmla="*/ 2147483646 w 3040"/>
              <a:gd name="T7" fmla="*/ 2147483646 h 2884"/>
              <a:gd name="T8" fmla="*/ 2147483646 w 3040"/>
              <a:gd name="T9" fmla="*/ 2147483646 h 2884"/>
              <a:gd name="T10" fmla="*/ 2147483646 w 3040"/>
              <a:gd name="T11" fmla="*/ 2147483646 h 2884"/>
              <a:gd name="T12" fmla="*/ 2147483646 w 3040"/>
              <a:gd name="T13" fmla="*/ 2147483646 h 2884"/>
              <a:gd name="T14" fmla="*/ 2147483646 w 3040"/>
              <a:gd name="T15" fmla="*/ 2147483646 h 2884"/>
              <a:gd name="T16" fmla="*/ 2147483646 w 3040"/>
              <a:gd name="T17" fmla="*/ 2147483646 h 2884"/>
              <a:gd name="T18" fmla="*/ 2147483646 w 3040"/>
              <a:gd name="T19" fmla="*/ 2147483646 h 2884"/>
              <a:gd name="T20" fmla="*/ 2147483646 w 3040"/>
              <a:gd name="T21" fmla="*/ 2147483646 h 2884"/>
              <a:gd name="T22" fmla="*/ 2147483646 w 3040"/>
              <a:gd name="T23" fmla="*/ 2147483646 h 2884"/>
              <a:gd name="T24" fmla="*/ 2147483646 w 3040"/>
              <a:gd name="T25" fmla="*/ 2147483646 h 2884"/>
              <a:gd name="T26" fmla="*/ 2147483646 w 3040"/>
              <a:gd name="T27" fmla="*/ 2147483646 h 2884"/>
              <a:gd name="T28" fmla="*/ 2147483646 w 3040"/>
              <a:gd name="T29" fmla="*/ 2147483646 h 2884"/>
              <a:gd name="T30" fmla="*/ 2147483646 w 3040"/>
              <a:gd name="T31" fmla="*/ 2147483646 h 2884"/>
              <a:gd name="T32" fmla="*/ 2147483646 w 3040"/>
              <a:gd name="T33" fmla="*/ 2147483646 h 2884"/>
              <a:gd name="T34" fmla="*/ 2147483646 w 3040"/>
              <a:gd name="T35" fmla="*/ 2147483646 h 2884"/>
              <a:gd name="T36" fmla="*/ 2147483646 w 3040"/>
              <a:gd name="T37" fmla="*/ 2147483646 h 2884"/>
              <a:gd name="T38" fmla="*/ 2147483646 w 3040"/>
              <a:gd name="T39" fmla="*/ 2147483646 h 2884"/>
              <a:gd name="T40" fmla="*/ 2147483646 w 3040"/>
              <a:gd name="T41" fmla="*/ 2147483646 h 2884"/>
              <a:gd name="T42" fmla="*/ 2147483646 w 3040"/>
              <a:gd name="T43" fmla="*/ 2147483646 h 2884"/>
              <a:gd name="T44" fmla="*/ 0 w 3040"/>
              <a:gd name="T45" fmla="*/ 2147483646 h 2884"/>
              <a:gd name="T46" fmla="*/ 2147483646 w 3040"/>
              <a:gd name="T47" fmla="*/ 2147483646 h 2884"/>
              <a:gd name="T48" fmla="*/ 2147483646 w 3040"/>
              <a:gd name="T49" fmla="*/ 2147483646 h 2884"/>
              <a:gd name="T50" fmla="*/ 2147483646 w 3040"/>
              <a:gd name="T51" fmla="*/ 2147483646 h 2884"/>
              <a:gd name="T52" fmla="*/ 2147483646 w 3040"/>
              <a:gd name="T53" fmla="*/ 2147483646 h 2884"/>
              <a:gd name="T54" fmla="*/ 2147483646 w 3040"/>
              <a:gd name="T55" fmla="*/ 2147483646 h 2884"/>
              <a:gd name="T56" fmla="*/ 2147483646 w 3040"/>
              <a:gd name="T57" fmla="*/ 2147483646 h 2884"/>
              <a:gd name="T58" fmla="*/ 2147483646 w 3040"/>
              <a:gd name="T59" fmla="*/ 2147483646 h 2884"/>
              <a:gd name="T60" fmla="*/ 2147483646 w 3040"/>
              <a:gd name="T61" fmla="*/ 2147483646 h 2884"/>
              <a:gd name="T62" fmla="*/ 2147483646 w 3040"/>
              <a:gd name="T63" fmla="*/ 2147483646 h 2884"/>
              <a:gd name="T64" fmla="*/ 2147483646 w 3040"/>
              <a:gd name="T65" fmla="*/ 2147483646 h 2884"/>
              <a:gd name="T66" fmla="*/ 2147483646 w 3040"/>
              <a:gd name="T67" fmla="*/ 2147483646 h 2884"/>
              <a:gd name="T68" fmla="*/ 2147483646 w 3040"/>
              <a:gd name="T69" fmla="*/ 2147483646 h 2884"/>
              <a:gd name="T70" fmla="*/ 2147483646 w 3040"/>
              <a:gd name="T71" fmla="*/ 2147483646 h 2884"/>
              <a:gd name="T72" fmla="*/ 2147483646 w 3040"/>
              <a:gd name="T73" fmla="*/ 2147483646 h 2884"/>
              <a:gd name="T74" fmla="*/ 2147483646 w 3040"/>
              <a:gd name="T75" fmla="*/ 2147483646 h 2884"/>
              <a:gd name="T76" fmla="*/ 2147483646 w 3040"/>
              <a:gd name="T77" fmla="*/ 2147483646 h 2884"/>
              <a:gd name="T78" fmla="*/ 2147483646 w 3040"/>
              <a:gd name="T79" fmla="*/ 2147483646 h 2884"/>
              <a:gd name="T80" fmla="*/ 2147483646 w 3040"/>
              <a:gd name="T81" fmla="*/ 2147483646 h 2884"/>
              <a:gd name="T82" fmla="*/ 2147483646 w 3040"/>
              <a:gd name="T83" fmla="*/ 2147483646 h 2884"/>
              <a:gd name="T84" fmla="*/ 2147483646 w 3040"/>
              <a:gd name="T85" fmla="*/ 2147483646 h 2884"/>
              <a:gd name="T86" fmla="*/ 2147483646 w 3040"/>
              <a:gd name="T87" fmla="*/ 2147483646 h 2884"/>
              <a:gd name="T88" fmla="*/ 2147483646 w 3040"/>
              <a:gd name="T89" fmla="*/ 2147483646 h 2884"/>
              <a:gd name="T90" fmla="*/ 2147483646 w 3040"/>
              <a:gd name="T91" fmla="*/ 2147483646 h 2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40" h="2884">
                <a:moveTo>
                  <a:pt x="2963" y="0"/>
                </a:move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865" y="2741"/>
                </a:lnTo>
                <a:lnTo>
                  <a:pt x="788" y="2798"/>
                </a:lnTo>
                <a:lnTo>
                  <a:pt x="728" y="2845"/>
                </a:lnTo>
                <a:lnTo>
                  <a:pt x="704" y="2867"/>
                </a:lnTo>
                <a:lnTo>
                  <a:pt x="683" y="2884"/>
                </a:lnTo>
                <a:lnTo>
                  <a:pt x="675" y="2856"/>
                </a:lnTo>
                <a:lnTo>
                  <a:pt x="666" y="2825"/>
                </a:lnTo>
                <a:lnTo>
                  <a:pt x="639" y="2748"/>
                </a:lnTo>
                <a:lnTo>
                  <a:pt x="603" y="2655"/>
                </a:lnTo>
                <a:lnTo>
                  <a:pt x="560" y="2546"/>
                </a:lnTo>
                <a:lnTo>
                  <a:pt x="498" y="2404"/>
                </a:lnTo>
                <a:lnTo>
                  <a:pt x="465" y="2330"/>
                </a:lnTo>
                <a:lnTo>
                  <a:pt x="433" y="2261"/>
                </a:lnTo>
                <a:lnTo>
                  <a:pt x="401" y="2197"/>
                </a:lnTo>
                <a:lnTo>
                  <a:pt x="371" y="2137"/>
                </a:lnTo>
                <a:lnTo>
                  <a:pt x="340" y="2084"/>
                </a:lnTo>
                <a:lnTo>
                  <a:pt x="311" y="2034"/>
                </a:lnTo>
                <a:lnTo>
                  <a:pt x="281" y="1991"/>
                </a:lnTo>
                <a:lnTo>
                  <a:pt x="253" y="1950"/>
                </a:lnTo>
                <a:lnTo>
                  <a:pt x="225" y="1915"/>
                </a:lnTo>
                <a:lnTo>
                  <a:pt x="195" y="1885"/>
                </a:lnTo>
                <a:lnTo>
                  <a:pt x="164" y="1855"/>
                </a:lnTo>
                <a:lnTo>
                  <a:pt x="133" y="1829"/>
                </a:lnTo>
                <a:lnTo>
                  <a:pt x="101" y="1807"/>
                </a:lnTo>
                <a:lnTo>
                  <a:pt x="69" y="1786"/>
                </a:lnTo>
                <a:lnTo>
                  <a:pt x="35" y="1770"/>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1" name="Rectangle 51">
            <a:extLst>
              <a:ext uri="{FF2B5EF4-FFF2-40B4-BE49-F238E27FC236}">
                <a16:creationId xmlns:a16="http://schemas.microsoft.com/office/drawing/2014/main" id="{46059990-A656-40CC-9748-C03489EF04BF}"/>
              </a:ext>
            </a:extLst>
          </p:cNvPr>
          <p:cNvSpPr/>
          <p:nvPr/>
        </p:nvSpPr>
        <p:spPr>
          <a:xfrm>
            <a:off x="5567363" y="3648075"/>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22" name="TextBox 52">
            <a:extLst>
              <a:ext uri="{FF2B5EF4-FFF2-40B4-BE49-F238E27FC236}">
                <a16:creationId xmlns:a16="http://schemas.microsoft.com/office/drawing/2014/main" id="{32F14154-620F-40FC-89D9-2CA63790A64C}"/>
              </a:ext>
            </a:extLst>
          </p:cNvPr>
          <p:cNvSpPr txBox="1">
            <a:spLocks noChangeArrowheads="1"/>
          </p:cNvSpPr>
          <p:nvPr/>
        </p:nvSpPr>
        <p:spPr bwMode="auto">
          <a:xfrm>
            <a:off x="1895475" y="3686175"/>
            <a:ext cx="3506788"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Seeking decision or action from VC or selected UET member(s)</a:t>
            </a:r>
          </a:p>
        </p:txBody>
      </p:sp>
      <p:sp>
        <p:nvSpPr>
          <p:cNvPr id="23" name="Rectangle 53">
            <a:extLst>
              <a:ext uri="{FF2B5EF4-FFF2-40B4-BE49-F238E27FC236}">
                <a16:creationId xmlns:a16="http://schemas.microsoft.com/office/drawing/2014/main" id="{D086B7FA-965C-4E22-B3A0-FE4A43561D6F}"/>
              </a:ext>
            </a:extLst>
          </p:cNvPr>
          <p:cNvSpPr/>
          <p:nvPr/>
        </p:nvSpPr>
        <p:spPr>
          <a:xfrm>
            <a:off x="6754813" y="3648075"/>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24" name="Rectangle 54">
            <a:extLst>
              <a:ext uri="{FF2B5EF4-FFF2-40B4-BE49-F238E27FC236}">
                <a16:creationId xmlns:a16="http://schemas.microsoft.com/office/drawing/2014/main" id="{2C036C72-EB07-43FB-B375-CFE3BE420C4B}"/>
              </a:ext>
            </a:extLst>
          </p:cNvPr>
          <p:cNvSpPr/>
          <p:nvPr/>
        </p:nvSpPr>
        <p:spPr>
          <a:xfrm>
            <a:off x="7940675" y="3648075"/>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25" name="Freeform 99">
            <a:extLst>
              <a:ext uri="{FF2B5EF4-FFF2-40B4-BE49-F238E27FC236}">
                <a16:creationId xmlns:a16="http://schemas.microsoft.com/office/drawing/2014/main" id="{E1D19B53-38BC-4DA0-906A-A1A31B2398D2}"/>
              </a:ext>
            </a:extLst>
          </p:cNvPr>
          <p:cNvSpPr>
            <a:spLocks/>
          </p:cNvSpPr>
          <p:nvPr>
            <p:custDataLst>
              <p:tags r:id="rId3"/>
            </p:custDataLst>
          </p:nvPr>
        </p:nvSpPr>
        <p:spPr bwMode="auto">
          <a:xfrm>
            <a:off x="7108825" y="3741738"/>
            <a:ext cx="393700" cy="314325"/>
          </a:xfrm>
          <a:custGeom>
            <a:avLst/>
            <a:gdLst>
              <a:gd name="T0" fmla="*/ 2147483646 w 3040"/>
              <a:gd name="T1" fmla="*/ 2147483646 h 2884"/>
              <a:gd name="T2" fmla="*/ 2147483646 w 3040"/>
              <a:gd name="T3" fmla="*/ 2147483646 h 2884"/>
              <a:gd name="T4" fmla="*/ 2147483646 w 3040"/>
              <a:gd name="T5" fmla="*/ 2147483646 h 2884"/>
              <a:gd name="T6" fmla="*/ 2147483646 w 3040"/>
              <a:gd name="T7" fmla="*/ 2147483646 h 2884"/>
              <a:gd name="T8" fmla="*/ 2147483646 w 3040"/>
              <a:gd name="T9" fmla="*/ 2147483646 h 2884"/>
              <a:gd name="T10" fmla="*/ 2147483646 w 3040"/>
              <a:gd name="T11" fmla="*/ 2147483646 h 2884"/>
              <a:gd name="T12" fmla="*/ 2147483646 w 3040"/>
              <a:gd name="T13" fmla="*/ 2147483646 h 2884"/>
              <a:gd name="T14" fmla="*/ 2147483646 w 3040"/>
              <a:gd name="T15" fmla="*/ 2147483646 h 2884"/>
              <a:gd name="T16" fmla="*/ 2147483646 w 3040"/>
              <a:gd name="T17" fmla="*/ 2147483646 h 2884"/>
              <a:gd name="T18" fmla="*/ 2147483646 w 3040"/>
              <a:gd name="T19" fmla="*/ 2147483646 h 2884"/>
              <a:gd name="T20" fmla="*/ 2147483646 w 3040"/>
              <a:gd name="T21" fmla="*/ 2147483646 h 2884"/>
              <a:gd name="T22" fmla="*/ 2147483646 w 3040"/>
              <a:gd name="T23" fmla="*/ 2147483646 h 2884"/>
              <a:gd name="T24" fmla="*/ 2147483646 w 3040"/>
              <a:gd name="T25" fmla="*/ 2147483646 h 2884"/>
              <a:gd name="T26" fmla="*/ 2147483646 w 3040"/>
              <a:gd name="T27" fmla="*/ 2147483646 h 2884"/>
              <a:gd name="T28" fmla="*/ 2147483646 w 3040"/>
              <a:gd name="T29" fmla="*/ 2147483646 h 2884"/>
              <a:gd name="T30" fmla="*/ 2147483646 w 3040"/>
              <a:gd name="T31" fmla="*/ 2147483646 h 2884"/>
              <a:gd name="T32" fmla="*/ 2147483646 w 3040"/>
              <a:gd name="T33" fmla="*/ 2147483646 h 2884"/>
              <a:gd name="T34" fmla="*/ 2147483646 w 3040"/>
              <a:gd name="T35" fmla="*/ 2147483646 h 2884"/>
              <a:gd name="T36" fmla="*/ 2147483646 w 3040"/>
              <a:gd name="T37" fmla="*/ 2147483646 h 2884"/>
              <a:gd name="T38" fmla="*/ 2147483646 w 3040"/>
              <a:gd name="T39" fmla="*/ 2147483646 h 2884"/>
              <a:gd name="T40" fmla="*/ 2147483646 w 3040"/>
              <a:gd name="T41" fmla="*/ 2147483646 h 2884"/>
              <a:gd name="T42" fmla="*/ 2147483646 w 3040"/>
              <a:gd name="T43" fmla="*/ 2147483646 h 2884"/>
              <a:gd name="T44" fmla="*/ 0 w 3040"/>
              <a:gd name="T45" fmla="*/ 2147483646 h 2884"/>
              <a:gd name="T46" fmla="*/ 2147483646 w 3040"/>
              <a:gd name="T47" fmla="*/ 2147483646 h 2884"/>
              <a:gd name="T48" fmla="*/ 2147483646 w 3040"/>
              <a:gd name="T49" fmla="*/ 2147483646 h 2884"/>
              <a:gd name="T50" fmla="*/ 2147483646 w 3040"/>
              <a:gd name="T51" fmla="*/ 2147483646 h 2884"/>
              <a:gd name="T52" fmla="*/ 2147483646 w 3040"/>
              <a:gd name="T53" fmla="*/ 2147483646 h 2884"/>
              <a:gd name="T54" fmla="*/ 2147483646 w 3040"/>
              <a:gd name="T55" fmla="*/ 2147483646 h 2884"/>
              <a:gd name="T56" fmla="*/ 2147483646 w 3040"/>
              <a:gd name="T57" fmla="*/ 2147483646 h 2884"/>
              <a:gd name="T58" fmla="*/ 2147483646 w 3040"/>
              <a:gd name="T59" fmla="*/ 2147483646 h 2884"/>
              <a:gd name="T60" fmla="*/ 2147483646 w 3040"/>
              <a:gd name="T61" fmla="*/ 2147483646 h 2884"/>
              <a:gd name="T62" fmla="*/ 2147483646 w 3040"/>
              <a:gd name="T63" fmla="*/ 2147483646 h 2884"/>
              <a:gd name="T64" fmla="*/ 2147483646 w 3040"/>
              <a:gd name="T65" fmla="*/ 2147483646 h 2884"/>
              <a:gd name="T66" fmla="*/ 2147483646 w 3040"/>
              <a:gd name="T67" fmla="*/ 2147483646 h 2884"/>
              <a:gd name="T68" fmla="*/ 2147483646 w 3040"/>
              <a:gd name="T69" fmla="*/ 2147483646 h 2884"/>
              <a:gd name="T70" fmla="*/ 2147483646 w 3040"/>
              <a:gd name="T71" fmla="*/ 2147483646 h 2884"/>
              <a:gd name="T72" fmla="*/ 2147483646 w 3040"/>
              <a:gd name="T73" fmla="*/ 2147483646 h 2884"/>
              <a:gd name="T74" fmla="*/ 2147483646 w 3040"/>
              <a:gd name="T75" fmla="*/ 2147483646 h 2884"/>
              <a:gd name="T76" fmla="*/ 2147483646 w 3040"/>
              <a:gd name="T77" fmla="*/ 2147483646 h 2884"/>
              <a:gd name="T78" fmla="*/ 2147483646 w 3040"/>
              <a:gd name="T79" fmla="*/ 2147483646 h 2884"/>
              <a:gd name="T80" fmla="*/ 2147483646 w 3040"/>
              <a:gd name="T81" fmla="*/ 2147483646 h 2884"/>
              <a:gd name="T82" fmla="*/ 2147483646 w 3040"/>
              <a:gd name="T83" fmla="*/ 2147483646 h 2884"/>
              <a:gd name="T84" fmla="*/ 2147483646 w 3040"/>
              <a:gd name="T85" fmla="*/ 2147483646 h 2884"/>
              <a:gd name="T86" fmla="*/ 2147483646 w 3040"/>
              <a:gd name="T87" fmla="*/ 2147483646 h 2884"/>
              <a:gd name="T88" fmla="*/ 2147483646 w 3040"/>
              <a:gd name="T89" fmla="*/ 2147483646 h 2884"/>
              <a:gd name="T90" fmla="*/ 2147483646 w 3040"/>
              <a:gd name="T91" fmla="*/ 2147483646 h 2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40" h="2884">
                <a:moveTo>
                  <a:pt x="2963" y="0"/>
                </a:move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865" y="2741"/>
                </a:lnTo>
                <a:lnTo>
                  <a:pt x="788" y="2798"/>
                </a:lnTo>
                <a:lnTo>
                  <a:pt x="728" y="2845"/>
                </a:lnTo>
                <a:lnTo>
                  <a:pt x="704" y="2867"/>
                </a:lnTo>
                <a:lnTo>
                  <a:pt x="683" y="2884"/>
                </a:lnTo>
                <a:lnTo>
                  <a:pt x="675" y="2856"/>
                </a:lnTo>
                <a:lnTo>
                  <a:pt x="666" y="2825"/>
                </a:lnTo>
                <a:lnTo>
                  <a:pt x="639" y="2748"/>
                </a:lnTo>
                <a:lnTo>
                  <a:pt x="603" y="2655"/>
                </a:lnTo>
                <a:lnTo>
                  <a:pt x="560" y="2546"/>
                </a:lnTo>
                <a:lnTo>
                  <a:pt x="498" y="2404"/>
                </a:lnTo>
                <a:lnTo>
                  <a:pt x="465" y="2330"/>
                </a:lnTo>
                <a:lnTo>
                  <a:pt x="433" y="2261"/>
                </a:lnTo>
                <a:lnTo>
                  <a:pt x="401" y="2197"/>
                </a:lnTo>
                <a:lnTo>
                  <a:pt x="371" y="2137"/>
                </a:lnTo>
                <a:lnTo>
                  <a:pt x="340" y="2084"/>
                </a:lnTo>
                <a:lnTo>
                  <a:pt x="311" y="2034"/>
                </a:lnTo>
                <a:lnTo>
                  <a:pt x="281" y="1991"/>
                </a:lnTo>
                <a:lnTo>
                  <a:pt x="253" y="1950"/>
                </a:lnTo>
                <a:lnTo>
                  <a:pt x="225" y="1915"/>
                </a:lnTo>
                <a:lnTo>
                  <a:pt x="195" y="1885"/>
                </a:lnTo>
                <a:lnTo>
                  <a:pt x="164" y="1855"/>
                </a:lnTo>
                <a:lnTo>
                  <a:pt x="133" y="1829"/>
                </a:lnTo>
                <a:lnTo>
                  <a:pt x="101" y="1807"/>
                </a:lnTo>
                <a:lnTo>
                  <a:pt x="69" y="1786"/>
                </a:lnTo>
                <a:lnTo>
                  <a:pt x="35" y="1770"/>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6" name="Freeform 184">
            <a:extLst>
              <a:ext uri="{FF2B5EF4-FFF2-40B4-BE49-F238E27FC236}">
                <a16:creationId xmlns:a16="http://schemas.microsoft.com/office/drawing/2014/main" id="{E7479C50-6E2D-4083-8AA9-A5F3207B3281}"/>
              </a:ext>
            </a:extLst>
          </p:cNvPr>
          <p:cNvSpPr>
            <a:spLocks/>
          </p:cNvSpPr>
          <p:nvPr/>
        </p:nvSpPr>
        <p:spPr bwMode="auto">
          <a:xfrm>
            <a:off x="8272463" y="3741738"/>
            <a:ext cx="395287" cy="314325"/>
          </a:xfrm>
          <a:custGeom>
            <a:avLst/>
            <a:gdLst>
              <a:gd name="T0" fmla="*/ 21256 w 501650"/>
              <a:gd name="T1" fmla="*/ 6773 h 477838"/>
              <a:gd name="T2" fmla="*/ 28362 w 501650"/>
              <a:gd name="T3" fmla="*/ 7423 h 477838"/>
              <a:gd name="T4" fmla="*/ 21630 w 501650"/>
              <a:gd name="T5" fmla="*/ 9805 h 477838"/>
              <a:gd name="T6" fmla="*/ 13230 w 501650"/>
              <a:gd name="T7" fmla="*/ 11020 h 477838"/>
              <a:gd name="T8" fmla="*/ 7823 w 501650"/>
              <a:gd name="T9" fmla="*/ 8405 h 477838"/>
              <a:gd name="T10" fmla="*/ 15273 w 501650"/>
              <a:gd name="T11" fmla="*/ 7344 h 477838"/>
              <a:gd name="T12" fmla="*/ 16986 w 501650"/>
              <a:gd name="T13" fmla="*/ 8092 h 477838"/>
              <a:gd name="T14" fmla="*/ 21256 w 501650"/>
              <a:gd name="T15" fmla="*/ 6773 h 477838"/>
              <a:gd name="T16" fmla="*/ 8602 w 501650"/>
              <a:gd name="T17" fmla="*/ 5754 h 477838"/>
              <a:gd name="T18" fmla="*/ 12841 w 501650"/>
              <a:gd name="T19" fmla="*/ 6454 h 477838"/>
              <a:gd name="T20" fmla="*/ 5236 w 501650"/>
              <a:gd name="T21" fmla="*/ 7536 h 477838"/>
              <a:gd name="T22" fmla="*/ 0 w 501650"/>
              <a:gd name="T23" fmla="*/ 6702 h 477838"/>
              <a:gd name="T24" fmla="*/ 8602 w 501650"/>
              <a:gd name="T25" fmla="*/ 5754 h 477838"/>
              <a:gd name="T26" fmla="*/ 31353 w 501650"/>
              <a:gd name="T27" fmla="*/ 4278 h 477838"/>
              <a:gd name="T28" fmla="*/ 37525 w 501650"/>
              <a:gd name="T29" fmla="*/ 4843 h 477838"/>
              <a:gd name="T30" fmla="*/ 31136 w 501650"/>
              <a:gd name="T31" fmla="*/ 6573 h 477838"/>
              <a:gd name="T32" fmla="*/ 24311 w 501650"/>
              <a:gd name="T33" fmla="*/ 5947 h 477838"/>
              <a:gd name="T34" fmla="*/ 31353 w 501650"/>
              <a:gd name="T35" fmla="*/ 4278 h 477838"/>
              <a:gd name="T36" fmla="*/ 42028 w 501650"/>
              <a:gd name="T37" fmla="*/ 2200 h 477838"/>
              <a:gd name="T38" fmla="*/ 46781 w 501650"/>
              <a:gd name="T39" fmla="*/ 2633 h 477838"/>
              <a:gd name="T40" fmla="*/ 40751 w 501650"/>
              <a:gd name="T41" fmla="*/ 4029 h 477838"/>
              <a:gd name="T42" fmla="*/ 35062 w 501650"/>
              <a:gd name="T43" fmla="*/ 3513 h 477838"/>
              <a:gd name="T44" fmla="*/ 42028 w 501650"/>
              <a:gd name="T45" fmla="*/ 2200 h 477838"/>
              <a:gd name="T46" fmla="*/ 57301 w 501650"/>
              <a:gd name="T47" fmla="*/ 0 h 477838"/>
              <a:gd name="T48" fmla="*/ 58750 w 501650"/>
              <a:gd name="T49" fmla="*/ 414 h 477838"/>
              <a:gd name="T50" fmla="*/ 50475 w 501650"/>
              <a:gd name="T51" fmla="*/ 1869 h 477838"/>
              <a:gd name="T52" fmla="*/ 46267 w 501650"/>
              <a:gd name="T53" fmla="*/ 1489 h 477838"/>
              <a:gd name="T54" fmla="*/ 57301 w 501650"/>
              <a:gd name="T55" fmla="*/ 0 h 4778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nl-NL"/>
          </a:p>
        </p:txBody>
      </p:sp>
      <p:sp>
        <p:nvSpPr>
          <p:cNvPr id="27" name="Freeform 103">
            <a:extLst>
              <a:ext uri="{FF2B5EF4-FFF2-40B4-BE49-F238E27FC236}">
                <a16:creationId xmlns:a16="http://schemas.microsoft.com/office/drawing/2014/main" id="{8D8B1558-EDE8-4499-BA4A-01F735BA9456}"/>
              </a:ext>
            </a:extLst>
          </p:cNvPr>
          <p:cNvSpPr>
            <a:spLocks/>
          </p:cNvSpPr>
          <p:nvPr>
            <p:custDataLst>
              <p:tags r:id="rId4"/>
            </p:custDataLst>
          </p:nvPr>
        </p:nvSpPr>
        <p:spPr bwMode="auto">
          <a:xfrm>
            <a:off x="5916613" y="3092450"/>
            <a:ext cx="287337" cy="247650"/>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8" name="Freeform 103">
            <a:extLst>
              <a:ext uri="{FF2B5EF4-FFF2-40B4-BE49-F238E27FC236}">
                <a16:creationId xmlns:a16="http://schemas.microsoft.com/office/drawing/2014/main" id="{F2FD2C4E-D86C-4A10-BCE9-3BAB3925429D}"/>
              </a:ext>
            </a:extLst>
          </p:cNvPr>
          <p:cNvSpPr>
            <a:spLocks/>
          </p:cNvSpPr>
          <p:nvPr>
            <p:custDataLst>
              <p:tags r:id="rId5"/>
            </p:custDataLst>
          </p:nvPr>
        </p:nvSpPr>
        <p:spPr bwMode="auto">
          <a:xfrm>
            <a:off x="7124700" y="2430463"/>
            <a:ext cx="287338" cy="247650"/>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29" name="Freeform 103">
            <a:extLst>
              <a:ext uri="{FF2B5EF4-FFF2-40B4-BE49-F238E27FC236}">
                <a16:creationId xmlns:a16="http://schemas.microsoft.com/office/drawing/2014/main" id="{8C245415-7545-4968-8D27-B5C403F2ECFE}"/>
              </a:ext>
            </a:extLst>
          </p:cNvPr>
          <p:cNvSpPr>
            <a:spLocks/>
          </p:cNvSpPr>
          <p:nvPr>
            <p:custDataLst>
              <p:tags r:id="rId6"/>
            </p:custDataLst>
          </p:nvPr>
        </p:nvSpPr>
        <p:spPr bwMode="auto">
          <a:xfrm>
            <a:off x="5916613" y="3775075"/>
            <a:ext cx="287337" cy="247650"/>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0" name="Arrow: Up-Down 60">
            <a:extLst>
              <a:ext uri="{FF2B5EF4-FFF2-40B4-BE49-F238E27FC236}">
                <a16:creationId xmlns:a16="http://schemas.microsoft.com/office/drawing/2014/main" id="{F2D5484B-B1F6-4A0F-AF5D-B7592A4D58E2}"/>
              </a:ext>
            </a:extLst>
          </p:cNvPr>
          <p:cNvSpPr/>
          <p:nvPr/>
        </p:nvSpPr>
        <p:spPr>
          <a:xfrm>
            <a:off x="1328738" y="2292350"/>
            <a:ext cx="209550" cy="2466975"/>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300" b="1" dirty="0">
              <a:solidFill>
                <a:schemeClr val="bg1"/>
              </a:solidFill>
            </a:endParaRPr>
          </a:p>
        </p:txBody>
      </p:sp>
      <p:sp>
        <p:nvSpPr>
          <p:cNvPr id="31" name="Rectangle 61">
            <a:extLst>
              <a:ext uri="{FF2B5EF4-FFF2-40B4-BE49-F238E27FC236}">
                <a16:creationId xmlns:a16="http://schemas.microsoft.com/office/drawing/2014/main" id="{90F1BE99-5466-46F2-A072-1D73CB348CBB}"/>
              </a:ext>
            </a:extLst>
          </p:cNvPr>
          <p:cNvSpPr/>
          <p:nvPr/>
        </p:nvSpPr>
        <p:spPr>
          <a:xfrm>
            <a:off x="5567363" y="4329113"/>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32" name="TextBox 62">
            <a:extLst>
              <a:ext uri="{FF2B5EF4-FFF2-40B4-BE49-F238E27FC236}">
                <a16:creationId xmlns:a16="http://schemas.microsoft.com/office/drawing/2014/main" id="{9369DDC0-A668-4370-9AD3-2E93301BCE4C}"/>
              </a:ext>
            </a:extLst>
          </p:cNvPr>
          <p:cNvSpPr txBox="1">
            <a:spLocks noChangeArrowheads="1"/>
          </p:cNvSpPr>
          <p:nvPr/>
        </p:nvSpPr>
        <p:spPr bwMode="auto">
          <a:xfrm>
            <a:off x="1903413" y="4400550"/>
            <a:ext cx="3506787"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Presenting to a group of people at any level of the organisation</a:t>
            </a:r>
          </a:p>
        </p:txBody>
      </p:sp>
      <p:sp>
        <p:nvSpPr>
          <p:cNvPr id="33" name="Rectangle 63">
            <a:extLst>
              <a:ext uri="{FF2B5EF4-FFF2-40B4-BE49-F238E27FC236}">
                <a16:creationId xmlns:a16="http://schemas.microsoft.com/office/drawing/2014/main" id="{6036C9E2-5F0B-4155-AF85-CE08DADB1008}"/>
              </a:ext>
            </a:extLst>
          </p:cNvPr>
          <p:cNvSpPr/>
          <p:nvPr/>
        </p:nvSpPr>
        <p:spPr>
          <a:xfrm>
            <a:off x="6754813" y="4329113"/>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34" name="Rectangle 64">
            <a:extLst>
              <a:ext uri="{FF2B5EF4-FFF2-40B4-BE49-F238E27FC236}">
                <a16:creationId xmlns:a16="http://schemas.microsoft.com/office/drawing/2014/main" id="{F1D1F0BB-222F-4B1C-B969-C8D09A1E6A8A}"/>
              </a:ext>
            </a:extLst>
          </p:cNvPr>
          <p:cNvSpPr/>
          <p:nvPr/>
        </p:nvSpPr>
        <p:spPr>
          <a:xfrm>
            <a:off x="7940675" y="4329113"/>
            <a:ext cx="1028700" cy="54292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300"/>
          </a:p>
        </p:txBody>
      </p:sp>
      <p:sp>
        <p:nvSpPr>
          <p:cNvPr id="35" name="Freeform 103">
            <a:extLst>
              <a:ext uri="{FF2B5EF4-FFF2-40B4-BE49-F238E27FC236}">
                <a16:creationId xmlns:a16="http://schemas.microsoft.com/office/drawing/2014/main" id="{3ED60937-0688-4661-83DE-4571C3480B1A}"/>
              </a:ext>
            </a:extLst>
          </p:cNvPr>
          <p:cNvSpPr>
            <a:spLocks/>
          </p:cNvSpPr>
          <p:nvPr>
            <p:custDataLst>
              <p:tags r:id="rId7"/>
            </p:custDataLst>
          </p:nvPr>
        </p:nvSpPr>
        <p:spPr bwMode="auto">
          <a:xfrm>
            <a:off x="5916613" y="4456113"/>
            <a:ext cx="287337" cy="247650"/>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6" name="TextBox 66">
            <a:extLst>
              <a:ext uri="{FF2B5EF4-FFF2-40B4-BE49-F238E27FC236}">
                <a16:creationId xmlns:a16="http://schemas.microsoft.com/office/drawing/2014/main" id="{5E840EAC-2AAA-4F35-804B-D21E09E1A0EC}"/>
              </a:ext>
            </a:extLst>
          </p:cNvPr>
          <p:cNvSpPr txBox="1">
            <a:spLocks noChangeArrowheads="1"/>
          </p:cNvSpPr>
          <p:nvPr/>
        </p:nvSpPr>
        <p:spPr bwMode="auto">
          <a:xfrm>
            <a:off x="577850" y="2319338"/>
            <a:ext cx="641350"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More formal</a:t>
            </a:r>
          </a:p>
        </p:txBody>
      </p:sp>
      <p:sp>
        <p:nvSpPr>
          <p:cNvPr id="37" name="TextBox 67">
            <a:extLst>
              <a:ext uri="{FF2B5EF4-FFF2-40B4-BE49-F238E27FC236}">
                <a16:creationId xmlns:a16="http://schemas.microsoft.com/office/drawing/2014/main" id="{0B382CE7-CF9D-4F11-A473-C525D505854C}"/>
              </a:ext>
            </a:extLst>
          </p:cNvPr>
          <p:cNvSpPr txBox="1">
            <a:spLocks noChangeArrowheads="1"/>
          </p:cNvSpPr>
          <p:nvPr/>
        </p:nvSpPr>
        <p:spPr bwMode="auto">
          <a:xfrm>
            <a:off x="577850" y="4422775"/>
            <a:ext cx="641350"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Less formal</a:t>
            </a:r>
          </a:p>
        </p:txBody>
      </p:sp>
      <p:sp>
        <p:nvSpPr>
          <p:cNvPr id="38" name="Freeform 99">
            <a:extLst>
              <a:ext uri="{FF2B5EF4-FFF2-40B4-BE49-F238E27FC236}">
                <a16:creationId xmlns:a16="http://schemas.microsoft.com/office/drawing/2014/main" id="{92056448-A68F-4B5F-B850-02C6903E581B}"/>
              </a:ext>
            </a:extLst>
          </p:cNvPr>
          <p:cNvSpPr>
            <a:spLocks/>
          </p:cNvSpPr>
          <p:nvPr>
            <p:custDataLst>
              <p:tags r:id="rId8"/>
            </p:custDataLst>
          </p:nvPr>
        </p:nvSpPr>
        <p:spPr bwMode="auto">
          <a:xfrm>
            <a:off x="8304213" y="4424363"/>
            <a:ext cx="395287" cy="312737"/>
          </a:xfrm>
          <a:custGeom>
            <a:avLst/>
            <a:gdLst>
              <a:gd name="T0" fmla="*/ 2147483646 w 3040"/>
              <a:gd name="T1" fmla="*/ 2147483646 h 2884"/>
              <a:gd name="T2" fmla="*/ 2147483646 w 3040"/>
              <a:gd name="T3" fmla="*/ 2147483646 h 2884"/>
              <a:gd name="T4" fmla="*/ 2147483646 w 3040"/>
              <a:gd name="T5" fmla="*/ 2147483646 h 2884"/>
              <a:gd name="T6" fmla="*/ 2147483646 w 3040"/>
              <a:gd name="T7" fmla="*/ 2147483646 h 2884"/>
              <a:gd name="T8" fmla="*/ 2147483646 w 3040"/>
              <a:gd name="T9" fmla="*/ 2147483646 h 2884"/>
              <a:gd name="T10" fmla="*/ 2147483646 w 3040"/>
              <a:gd name="T11" fmla="*/ 2147483646 h 2884"/>
              <a:gd name="T12" fmla="*/ 2147483646 w 3040"/>
              <a:gd name="T13" fmla="*/ 2147483646 h 2884"/>
              <a:gd name="T14" fmla="*/ 2147483646 w 3040"/>
              <a:gd name="T15" fmla="*/ 2147483646 h 2884"/>
              <a:gd name="T16" fmla="*/ 2147483646 w 3040"/>
              <a:gd name="T17" fmla="*/ 2147483646 h 2884"/>
              <a:gd name="T18" fmla="*/ 2147483646 w 3040"/>
              <a:gd name="T19" fmla="*/ 2147483646 h 2884"/>
              <a:gd name="T20" fmla="*/ 2147483646 w 3040"/>
              <a:gd name="T21" fmla="*/ 2147483646 h 2884"/>
              <a:gd name="T22" fmla="*/ 2147483646 w 3040"/>
              <a:gd name="T23" fmla="*/ 2147483646 h 2884"/>
              <a:gd name="T24" fmla="*/ 2147483646 w 3040"/>
              <a:gd name="T25" fmla="*/ 2147483646 h 2884"/>
              <a:gd name="T26" fmla="*/ 2147483646 w 3040"/>
              <a:gd name="T27" fmla="*/ 2147483646 h 2884"/>
              <a:gd name="T28" fmla="*/ 2147483646 w 3040"/>
              <a:gd name="T29" fmla="*/ 2147483646 h 2884"/>
              <a:gd name="T30" fmla="*/ 2147483646 w 3040"/>
              <a:gd name="T31" fmla="*/ 2147483646 h 2884"/>
              <a:gd name="T32" fmla="*/ 2147483646 w 3040"/>
              <a:gd name="T33" fmla="*/ 2147483646 h 2884"/>
              <a:gd name="T34" fmla="*/ 2147483646 w 3040"/>
              <a:gd name="T35" fmla="*/ 2147483646 h 2884"/>
              <a:gd name="T36" fmla="*/ 2147483646 w 3040"/>
              <a:gd name="T37" fmla="*/ 2147483646 h 2884"/>
              <a:gd name="T38" fmla="*/ 2147483646 w 3040"/>
              <a:gd name="T39" fmla="*/ 2147483646 h 2884"/>
              <a:gd name="T40" fmla="*/ 2147483646 w 3040"/>
              <a:gd name="T41" fmla="*/ 2147483646 h 2884"/>
              <a:gd name="T42" fmla="*/ 2147483646 w 3040"/>
              <a:gd name="T43" fmla="*/ 2147483646 h 2884"/>
              <a:gd name="T44" fmla="*/ 0 w 3040"/>
              <a:gd name="T45" fmla="*/ 2147483646 h 2884"/>
              <a:gd name="T46" fmla="*/ 2147483646 w 3040"/>
              <a:gd name="T47" fmla="*/ 2147483646 h 2884"/>
              <a:gd name="T48" fmla="*/ 2147483646 w 3040"/>
              <a:gd name="T49" fmla="*/ 2147483646 h 2884"/>
              <a:gd name="T50" fmla="*/ 2147483646 w 3040"/>
              <a:gd name="T51" fmla="*/ 2147483646 h 2884"/>
              <a:gd name="T52" fmla="*/ 2147483646 w 3040"/>
              <a:gd name="T53" fmla="*/ 2147483646 h 2884"/>
              <a:gd name="T54" fmla="*/ 2147483646 w 3040"/>
              <a:gd name="T55" fmla="*/ 2147483646 h 2884"/>
              <a:gd name="T56" fmla="*/ 2147483646 w 3040"/>
              <a:gd name="T57" fmla="*/ 2147483646 h 2884"/>
              <a:gd name="T58" fmla="*/ 2147483646 w 3040"/>
              <a:gd name="T59" fmla="*/ 2147483646 h 2884"/>
              <a:gd name="T60" fmla="*/ 2147483646 w 3040"/>
              <a:gd name="T61" fmla="*/ 2147483646 h 2884"/>
              <a:gd name="T62" fmla="*/ 2147483646 w 3040"/>
              <a:gd name="T63" fmla="*/ 2147483646 h 2884"/>
              <a:gd name="T64" fmla="*/ 2147483646 w 3040"/>
              <a:gd name="T65" fmla="*/ 2147483646 h 2884"/>
              <a:gd name="T66" fmla="*/ 2147483646 w 3040"/>
              <a:gd name="T67" fmla="*/ 2147483646 h 2884"/>
              <a:gd name="T68" fmla="*/ 2147483646 w 3040"/>
              <a:gd name="T69" fmla="*/ 2147483646 h 2884"/>
              <a:gd name="T70" fmla="*/ 2147483646 w 3040"/>
              <a:gd name="T71" fmla="*/ 2147483646 h 2884"/>
              <a:gd name="T72" fmla="*/ 2147483646 w 3040"/>
              <a:gd name="T73" fmla="*/ 2147483646 h 2884"/>
              <a:gd name="T74" fmla="*/ 2147483646 w 3040"/>
              <a:gd name="T75" fmla="*/ 2147483646 h 2884"/>
              <a:gd name="T76" fmla="*/ 2147483646 w 3040"/>
              <a:gd name="T77" fmla="*/ 2147483646 h 2884"/>
              <a:gd name="T78" fmla="*/ 2147483646 w 3040"/>
              <a:gd name="T79" fmla="*/ 2147483646 h 2884"/>
              <a:gd name="T80" fmla="*/ 2147483646 w 3040"/>
              <a:gd name="T81" fmla="*/ 2147483646 h 2884"/>
              <a:gd name="T82" fmla="*/ 2147483646 w 3040"/>
              <a:gd name="T83" fmla="*/ 2147483646 h 2884"/>
              <a:gd name="T84" fmla="*/ 2147483646 w 3040"/>
              <a:gd name="T85" fmla="*/ 2147483646 h 2884"/>
              <a:gd name="T86" fmla="*/ 2147483646 w 3040"/>
              <a:gd name="T87" fmla="*/ 2147483646 h 2884"/>
              <a:gd name="T88" fmla="*/ 2147483646 w 3040"/>
              <a:gd name="T89" fmla="*/ 2147483646 h 2884"/>
              <a:gd name="T90" fmla="*/ 2147483646 w 3040"/>
              <a:gd name="T91" fmla="*/ 2147483646 h 2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40" h="2884">
                <a:moveTo>
                  <a:pt x="2963" y="0"/>
                </a:move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865" y="2741"/>
                </a:lnTo>
                <a:lnTo>
                  <a:pt x="788" y="2798"/>
                </a:lnTo>
                <a:lnTo>
                  <a:pt x="728" y="2845"/>
                </a:lnTo>
                <a:lnTo>
                  <a:pt x="704" y="2867"/>
                </a:lnTo>
                <a:lnTo>
                  <a:pt x="683" y="2884"/>
                </a:lnTo>
                <a:lnTo>
                  <a:pt x="675" y="2856"/>
                </a:lnTo>
                <a:lnTo>
                  <a:pt x="666" y="2825"/>
                </a:lnTo>
                <a:lnTo>
                  <a:pt x="639" y="2748"/>
                </a:lnTo>
                <a:lnTo>
                  <a:pt x="603" y="2655"/>
                </a:lnTo>
                <a:lnTo>
                  <a:pt x="560" y="2546"/>
                </a:lnTo>
                <a:lnTo>
                  <a:pt x="498" y="2404"/>
                </a:lnTo>
                <a:lnTo>
                  <a:pt x="465" y="2330"/>
                </a:lnTo>
                <a:lnTo>
                  <a:pt x="433" y="2261"/>
                </a:lnTo>
                <a:lnTo>
                  <a:pt x="401" y="2197"/>
                </a:lnTo>
                <a:lnTo>
                  <a:pt x="371" y="2137"/>
                </a:lnTo>
                <a:lnTo>
                  <a:pt x="340" y="2084"/>
                </a:lnTo>
                <a:lnTo>
                  <a:pt x="311" y="2034"/>
                </a:lnTo>
                <a:lnTo>
                  <a:pt x="281" y="1991"/>
                </a:lnTo>
                <a:lnTo>
                  <a:pt x="253" y="1950"/>
                </a:lnTo>
                <a:lnTo>
                  <a:pt x="225" y="1915"/>
                </a:lnTo>
                <a:lnTo>
                  <a:pt x="195" y="1885"/>
                </a:lnTo>
                <a:lnTo>
                  <a:pt x="164" y="1855"/>
                </a:lnTo>
                <a:lnTo>
                  <a:pt x="133" y="1829"/>
                </a:lnTo>
                <a:lnTo>
                  <a:pt x="101" y="1807"/>
                </a:lnTo>
                <a:lnTo>
                  <a:pt x="69" y="1786"/>
                </a:lnTo>
                <a:lnTo>
                  <a:pt x="35" y="1770"/>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39" name="Freeform 103">
            <a:extLst>
              <a:ext uri="{FF2B5EF4-FFF2-40B4-BE49-F238E27FC236}">
                <a16:creationId xmlns:a16="http://schemas.microsoft.com/office/drawing/2014/main" id="{997E5927-06E5-4C11-94B9-4B62B2227EA5}"/>
              </a:ext>
            </a:extLst>
          </p:cNvPr>
          <p:cNvSpPr>
            <a:spLocks/>
          </p:cNvSpPr>
          <p:nvPr>
            <p:custDataLst>
              <p:tags r:id="rId9"/>
            </p:custDataLst>
          </p:nvPr>
        </p:nvSpPr>
        <p:spPr bwMode="auto">
          <a:xfrm>
            <a:off x="7124700" y="4456113"/>
            <a:ext cx="287338" cy="247650"/>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40" name="Freeform 99">
            <a:extLst>
              <a:ext uri="{FF2B5EF4-FFF2-40B4-BE49-F238E27FC236}">
                <a16:creationId xmlns:a16="http://schemas.microsoft.com/office/drawing/2014/main" id="{F167C05D-5C1C-4B25-8BDD-6060E0DDC8B6}"/>
              </a:ext>
            </a:extLst>
          </p:cNvPr>
          <p:cNvSpPr>
            <a:spLocks/>
          </p:cNvSpPr>
          <p:nvPr>
            <p:custDataLst>
              <p:tags r:id="rId10"/>
            </p:custDataLst>
          </p:nvPr>
        </p:nvSpPr>
        <p:spPr bwMode="auto">
          <a:xfrm>
            <a:off x="7124700" y="3049588"/>
            <a:ext cx="395288" cy="312737"/>
          </a:xfrm>
          <a:custGeom>
            <a:avLst/>
            <a:gdLst>
              <a:gd name="T0" fmla="*/ 2147483646 w 3040"/>
              <a:gd name="T1" fmla="*/ 2147483646 h 2884"/>
              <a:gd name="T2" fmla="*/ 2147483646 w 3040"/>
              <a:gd name="T3" fmla="*/ 2147483646 h 2884"/>
              <a:gd name="T4" fmla="*/ 2147483646 w 3040"/>
              <a:gd name="T5" fmla="*/ 2147483646 h 2884"/>
              <a:gd name="T6" fmla="*/ 2147483646 w 3040"/>
              <a:gd name="T7" fmla="*/ 2147483646 h 2884"/>
              <a:gd name="T8" fmla="*/ 2147483646 w 3040"/>
              <a:gd name="T9" fmla="*/ 2147483646 h 2884"/>
              <a:gd name="T10" fmla="*/ 2147483646 w 3040"/>
              <a:gd name="T11" fmla="*/ 2147483646 h 2884"/>
              <a:gd name="T12" fmla="*/ 2147483646 w 3040"/>
              <a:gd name="T13" fmla="*/ 2147483646 h 2884"/>
              <a:gd name="T14" fmla="*/ 2147483646 w 3040"/>
              <a:gd name="T15" fmla="*/ 2147483646 h 2884"/>
              <a:gd name="T16" fmla="*/ 2147483646 w 3040"/>
              <a:gd name="T17" fmla="*/ 2147483646 h 2884"/>
              <a:gd name="T18" fmla="*/ 2147483646 w 3040"/>
              <a:gd name="T19" fmla="*/ 2147483646 h 2884"/>
              <a:gd name="T20" fmla="*/ 2147483646 w 3040"/>
              <a:gd name="T21" fmla="*/ 2147483646 h 2884"/>
              <a:gd name="T22" fmla="*/ 2147483646 w 3040"/>
              <a:gd name="T23" fmla="*/ 2147483646 h 2884"/>
              <a:gd name="T24" fmla="*/ 2147483646 w 3040"/>
              <a:gd name="T25" fmla="*/ 2147483646 h 2884"/>
              <a:gd name="T26" fmla="*/ 2147483646 w 3040"/>
              <a:gd name="T27" fmla="*/ 2147483646 h 2884"/>
              <a:gd name="T28" fmla="*/ 2147483646 w 3040"/>
              <a:gd name="T29" fmla="*/ 2147483646 h 2884"/>
              <a:gd name="T30" fmla="*/ 2147483646 w 3040"/>
              <a:gd name="T31" fmla="*/ 2147483646 h 2884"/>
              <a:gd name="T32" fmla="*/ 2147483646 w 3040"/>
              <a:gd name="T33" fmla="*/ 2147483646 h 2884"/>
              <a:gd name="T34" fmla="*/ 2147483646 w 3040"/>
              <a:gd name="T35" fmla="*/ 2147483646 h 2884"/>
              <a:gd name="T36" fmla="*/ 2147483646 w 3040"/>
              <a:gd name="T37" fmla="*/ 2147483646 h 2884"/>
              <a:gd name="T38" fmla="*/ 2147483646 w 3040"/>
              <a:gd name="T39" fmla="*/ 2147483646 h 2884"/>
              <a:gd name="T40" fmla="*/ 2147483646 w 3040"/>
              <a:gd name="T41" fmla="*/ 2147483646 h 2884"/>
              <a:gd name="T42" fmla="*/ 2147483646 w 3040"/>
              <a:gd name="T43" fmla="*/ 2147483646 h 2884"/>
              <a:gd name="T44" fmla="*/ 0 w 3040"/>
              <a:gd name="T45" fmla="*/ 2147483646 h 2884"/>
              <a:gd name="T46" fmla="*/ 2147483646 w 3040"/>
              <a:gd name="T47" fmla="*/ 2147483646 h 2884"/>
              <a:gd name="T48" fmla="*/ 2147483646 w 3040"/>
              <a:gd name="T49" fmla="*/ 2147483646 h 2884"/>
              <a:gd name="T50" fmla="*/ 2147483646 w 3040"/>
              <a:gd name="T51" fmla="*/ 2147483646 h 2884"/>
              <a:gd name="T52" fmla="*/ 2147483646 w 3040"/>
              <a:gd name="T53" fmla="*/ 2147483646 h 2884"/>
              <a:gd name="T54" fmla="*/ 2147483646 w 3040"/>
              <a:gd name="T55" fmla="*/ 2147483646 h 2884"/>
              <a:gd name="T56" fmla="*/ 2147483646 w 3040"/>
              <a:gd name="T57" fmla="*/ 2147483646 h 2884"/>
              <a:gd name="T58" fmla="*/ 2147483646 w 3040"/>
              <a:gd name="T59" fmla="*/ 2147483646 h 2884"/>
              <a:gd name="T60" fmla="*/ 2147483646 w 3040"/>
              <a:gd name="T61" fmla="*/ 2147483646 h 2884"/>
              <a:gd name="T62" fmla="*/ 2147483646 w 3040"/>
              <a:gd name="T63" fmla="*/ 2147483646 h 2884"/>
              <a:gd name="T64" fmla="*/ 2147483646 w 3040"/>
              <a:gd name="T65" fmla="*/ 2147483646 h 2884"/>
              <a:gd name="T66" fmla="*/ 2147483646 w 3040"/>
              <a:gd name="T67" fmla="*/ 2147483646 h 2884"/>
              <a:gd name="T68" fmla="*/ 2147483646 w 3040"/>
              <a:gd name="T69" fmla="*/ 2147483646 h 2884"/>
              <a:gd name="T70" fmla="*/ 2147483646 w 3040"/>
              <a:gd name="T71" fmla="*/ 2147483646 h 2884"/>
              <a:gd name="T72" fmla="*/ 2147483646 w 3040"/>
              <a:gd name="T73" fmla="*/ 2147483646 h 2884"/>
              <a:gd name="T74" fmla="*/ 2147483646 w 3040"/>
              <a:gd name="T75" fmla="*/ 2147483646 h 2884"/>
              <a:gd name="T76" fmla="*/ 2147483646 w 3040"/>
              <a:gd name="T77" fmla="*/ 2147483646 h 2884"/>
              <a:gd name="T78" fmla="*/ 2147483646 w 3040"/>
              <a:gd name="T79" fmla="*/ 2147483646 h 2884"/>
              <a:gd name="T80" fmla="*/ 2147483646 w 3040"/>
              <a:gd name="T81" fmla="*/ 2147483646 h 2884"/>
              <a:gd name="T82" fmla="*/ 2147483646 w 3040"/>
              <a:gd name="T83" fmla="*/ 2147483646 h 2884"/>
              <a:gd name="T84" fmla="*/ 2147483646 w 3040"/>
              <a:gd name="T85" fmla="*/ 2147483646 h 2884"/>
              <a:gd name="T86" fmla="*/ 2147483646 w 3040"/>
              <a:gd name="T87" fmla="*/ 2147483646 h 2884"/>
              <a:gd name="T88" fmla="*/ 2147483646 w 3040"/>
              <a:gd name="T89" fmla="*/ 2147483646 h 2884"/>
              <a:gd name="T90" fmla="*/ 2147483646 w 3040"/>
              <a:gd name="T91" fmla="*/ 2147483646 h 2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040" h="2884">
                <a:moveTo>
                  <a:pt x="2963" y="0"/>
                </a:moveTo>
                <a:lnTo>
                  <a:pt x="3040" y="109"/>
                </a:lnTo>
                <a:lnTo>
                  <a:pt x="2981" y="155"/>
                </a:lnTo>
                <a:lnTo>
                  <a:pt x="2922" y="203"/>
                </a:lnTo>
                <a:lnTo>
                  <a:pt x="2860" y="256"/>
                </a:lnTo>
                <a:lnTo>
                  <a:pt x="2799" y="309"/>
                </a:lnTo>
                <a:lnTo>
                  <a:pt x="2736" y="367"/>
                </a:lnTo>
                <a:lnTo>
                  <a:pt x="2673" y="428"/>
                </a:lnTo>
                <a:lnTo>
                  <a:pt x="2610" y="491"/>
                </a:lnTo>
                <a:lnTo>
                  <a:pt x="2545" y="557"/>
                </a:lnTo>
                <a:lnTo>
                  <a:pt x="2479" y="627"/>
                </a:lnTo>
                <a:lnTo>
                  <a:pt x="2413" y="699"/>
                </a:lnTo>
                <a:lnTo>
                  <a:pt x="2346" y="775"/>
                </a:lnTo>
                <a:lnTo>
                  <a:pt x="2277" y="853"/>
                </a:lnTo>
                <a:lnTo>
                  <a:pt x="2209" y="934"/>
                </a:lnTo>
                <a:lnTo>
                  <a:pt x="2139" y="1018"/>
                </a:lnTo>
                <a:lnTo>
                  <a:pt x="2067" y="1106"/>
                </a:lnTo>
                <a:lnTo>
                  <a:pt x="1996" y="1196"/>
                </a:lnTo>
                <a:lnTo>
                  <a:pt x="1926" y="1287"/>
                </a:lnTo>
                <a:lnTo>
                  <a:pt x="1858" y="1377"/>
                </a:lnTo>
                <a:lnTo>
                  <a:pt x="1790" y="1468"/>
                </a:lnTo>
                <a:lnTo>
                  <a:pt x="1727" y="1556"/>
                </a:lnTo>
                <a:lnTo>
                  <a:pt x="1664" y="1645"/>
                </a:lnTo>
                <a:lnTo>
                  <a:pt x="1605" y="1733"/>
                </a:lnTo>
                <a:lnTo>
                  <a:pt x="1546" y="1819"/>
                </a:lnTo>
                <a:lnTo>
                  <a:pt x="1490" y="1905"/>
                </a:lnTo>
                <a:lnTo>
                  <a:pt x="1437" y="1991"/>
                </a:lnTo>
                <a:lnTo>
                  <a:pt x="1385" y="2076"/>
                </a:lnTo>
                <a:lnTo>
                  <a:pt x="1336" y="2159"/>
                </a:lnTo>
                <a:lnTo>
                  <a:pt x="1289" y="2242"/>
                </a:lnTo>
                <a:lnTo>
                  <a:pt x="1243" y="2324"/>
                </a:lnTo>
                <a:lnTo>
                  <a:pt x="1200" y="2405"/>
                </a:lnTo>
                <a:lnTo>
                  <a:pt x="1160" y="2486"/>
                </a:lnTo>
                <a:lnTo>
                  <a:pt x="1120" y="2567"/>
                </a:lnTo>
                <a:lnTo>
                  <a:pt x="958" y="2676"/>
                </a:lnTo>
                <a:lnTo>
                  <a:pt x="865" y="2741"/>
                </a:lnTo>
                <a:lnTo>
                  <a:pt x="788" y="2798"/>
                </a:lnTo>
                <a:lnTo>
                  <a:pt x="728" y="2845"/>
                </a:lnTo>
                <a:lnTo>
                  <a:pt x="704" y="2867"/>
                </a:lnTo>
                <a:lnTo>
                  <a:pt x="683" y="2884"/>
                </a:lnTo>
                <a:lnTo>
                  <a:pt x="675" y="2856"/>
                </a:lnTo>
                <a:lnTo>
                  <a:pt x="666" y="2825"/>
                </a:lnTo>
                <a:lnTo>
                  <a:pt x="639" y="2748"/>
                </a:lnTo>
                <a:lnTo>
                  <a:pt x="603" y="2655"/>
                </a:lnTo>
                <a:lnTo>
                  <a:pt x="560" y="2546"/>
                </a:lnTo>
                <a:lnTo>
                  <a:pt x="498" y="2404"/>
                </a:lnTo>
                <a:lnTo>
                  <a:pt x="465" y="2330"/>
                </a:lnTo>
                <a:lnTo>
                  <a:pt x="433" y="2261"/>
                </a:lnTo>
                <a:lnTo>
                  <a:pt x="401" y="2197"/>
                </a:lnTo>
                <a:lnTo>
                  <a:pt x="371" y="2137"/>
                </a:lnTo>
                <a:lnTo>
                  <a:pt x="340" y="2084"/>
                </a:lnTo>
                <a:lnTo>
                  <a:pt x="311" y="2034"/>
                </a:lnTo>
                <a:lnTo>
                  <a:pt x="281" y="1991"/>
                </a:lnTo>
                <a:lnTo>
                  <a:pt x="253" y="1950"/>
                </a:lnTo>
                <a:lnTo>
                  <a:pt x="225" y="1915"/>
                </a:lnTo>
                <a:lnTo>
                  <a:pt x="195" y="1885"/>
                </a:lnTo>
                <a:lnTo>
                  <a:pt x="164" y="1855"/>
                </a:lnTo>
                <a:lnTo>
                  <a:pt x="133" y="1829"/>
                </a:lnTo>
                <a:lnTo>
                  <a:pt x="101" y="1807"/>
                </a:lnTo>
                <a:lnTo>
                  <a:pt x="69" y="1786"/>
                </a:lnTo>
                <a:lnTo>
                  <a:pt x="35" y="1770"/>
                </a:lnTo>
                <a:lnTo>
                  <a:pt x="0" y="1757"/>
                </a:lnTo>
                <a:lnTo>
                  <a:pt x="30" y="1726"/>
                </a:lnTo>
                <a:lnTo>
                  <a:pt x="59" y="1698"/>
                </a:lnTo>
                <a:lnTo>
                  <a:pt x="87" y="1672"/>
                </a:lnTo>
                <a:lnTo>
                  <a:pt x="116" y="1646"/>
                </a:lnTo>
                <a:lnTo>
                  <a:pt x="144" y="1625"/>
                </a:lnTo>
                <a:lnTo>
                  <a:pt x="172" y="1605"/>
                </a:lnTo>
                <a:lnTo>
                  <a:pt x="199" y="1586"/>
                </a:lnTo>
                <a:lnTo>
                  <a:pt x="227" y="1568"/>
                </a:lnTo>
                <a:lnTo>
                  <a:pt x="254" y="1555"/>
                </a:lnTo>
                <a:lnTo>
                  <a:pt x="281" y="1542"/>
                </a:lnTo>
                <a:lnTo>
                  <a:pt x="307" y="1531"/>
                </a:lnTo>
                <a:lnTo>
                  <a:pt x="332" y="1523"/>
                </a:lnTo>
                <a:lnTo>
                  <a:pt x="359" y="1516"/>
                </a:lnTo>
                <a:lnTo>
                  <a:pt x="385" y="1511"/>
                </a:lnTo>
                <a:lnTo>
                  <a:pt x="409" y="1508"/>
                </a:lnTo>
                <a:lnTo>
                  <a:pt x="434" y="1507"/>
                </a:lnTo>
                <a:lnTo>
                  <a:pt x="444" y="1507"/>
                </a:lnTo>
                <a:lnTo>
                  <a:pt x="455" y="1508"/>
                </a:lnTo>
                <a:lnTo>
                  <a:pt x="465" y="1511"/>
                </a:lnTo>
                <a:lnTo>
                  <a:pt x="476" y="1513"/>
                </a:lnTo>
                <a:lnTo>
                  <a:pt x="499" y="1523"/>
                </a:lnTo>
                <a:lnTo>
                  <a:pt x="521" y="1535"/>
                </a:lnTo>
                <a:lnTo>
                  <a:pt x="543" y="1551"/>
                </a:lnTo>
                <a:lnTo>
                  <a:pt x="566" y="1571"/>
                </a:lnTo>
                <a:lnTo>
                  <a:pt x="589" y="1594"/>
                </a:lnTo>
                <a:lnTo>
                  <a:pt x="612" y="1621"/>
                </a:lnTo>
                <a:lnTo>
                  <a:pt x="636" y="1652"/>
                </a:lnTo>
                <a:lnTo>
                  <a:pt x="659" y="1685"/>
                </a:lnTo>
                <a:lnTo>
                  <a:pt x="683" y="1723"/>
                </a:lnTo>
                <a:lnTo>
                  <a:pt x="708" y="1763"/>
                </a:lnTo>
                <a:lnTo>
                  <a:pt x="733" y="1809"/>
                </a:lnTo>
                <a:lnTo>
                  <a:pt x="757" y="1858"/>
                </a:lnTo>
                <a:lnTo>
                  <a:pt x="783" y="1909"/>
                </a:lnTo>
                <a:lnTo>
                  <a:pt x="808" y="1964"/>
                </a:lnTo>
                <a:lnTo>
                  <a:pt x="877" y="2117"/>
                </a:lnTo>
                <a:lnTo>
                  <a:pt x="924" y="2039"/>
                </a:lnTo>
                <a:lnTo>
                  <a:pt x="973" y="1963"/>
                </a:lnTo>
                <a:lnTo>
                  <a:pt x="1024" y="1885"/>
                </a:lnTo>
                <a:lnTo>
                  <a:pt x="1075" y="1808"/>
                </a:lnTo>
                <a:lnTo>
                  <a:pt x="1129" y="1731"/>
                </a:lnTo>
                <a:lnTo>
                  <a:pt x="1184" y="1655"/>
                </a:lnTo>
                <a:lnTo>
                  <a:pt x="1242" y="1578"/>
                </a:lnTo>
                <a:lnTo>
                  <a:pt x="1299" y="1503"/>
                </a:lnTo>
                <a:lnTo>
                  <a:pt x="1360" y="1427"/>
                </a:lnTo>
                <a:lnTo>
                  <a:pt x="1422" y="1351"/>
                </a:lnTo>
                <a:lnTo>
                  <a:pt x="1485" y="1277"/>
                </a:lnTo>
                <a:lnTo>
                  <a:pt x="1551" y="1201"/>
                </a:lnTo>
                <a:lnTo>
                  <a:pt x="1618" y="1127"/>
                </a:lnTo>
                <a:lnTo>
                  <a:pt x="1685" y="1052"/>
                </a:lnTo>
                <a:lnTo>
                  <a:pt x="1757" y="978"/>
                </a:lnTo>
                <a:lnTo>
                  <a:pt x="1828" y="904"/>
                </a:lnTo>
                <a:lnTo>
                  <a:pt x="1901" y="831"/>
                </a:lnTo>
                <a:lnTo>
                  <a:pt x="1973" y="761"/>
                </a:lnTo>
                <a:lnTo>
                  <a:pt x="2045" y="693"/>
                </a:lnTo>
                <a:lnTo>
                  <a:pt x="2117" y="627"/>
                </a:lnTo>
                <a:lnTo>
                  <a:pt x="2189" y="564"/>
                </a:lnTo>
                <a:lnTo>
                  <a:pt x="2260" y="502"/>
                </a:lnTo>
                <a:lnTo>
                  <a:pt x="2331" y="441"/>
                </a:lnTo>
                <a:lnTo>
                  <a:pt x="2402" y="383"/>
                </a:lnTo>
                <a:lnTo>
                  <a:pt x="2474" y="328"/>
                </a:lnTo>
                <a:lnTo>
                  <a:pt x="2544" y="274"/>
                </a:lnTo>
                <a:lnTo>
                  <a:pt x="2614" y="223"/>
                </a:lnTo>
                <a:lnTo>
                  <a:pt x="2685" y="175"/>
                </a:lnTo>
                <a:lnTo>
                  <a:pt x="2755" y="128"/>
                </a:lnTo>
                <a:lnTo>
                  <a:pt x="2825" y="83"/>
                </a:lnTo>
                <a:lnTo>
                  <a:pt x="2893" y="40"/>
                </a:lnTo>
                <a:lnTo>
                  <a:pt x="296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41" name="TextBox 71">
            <a:extLst>
              <a:ext uri="{FF2B5EF4-FFF2-40B4-BE49-F238E27FC236}">
                <a16:creationId xmlns:a16="http://schemas.microsoft.com/office/drawing/2014/main" id="{222F6F5E-7BA5-475C-B070-F0FA7B689E7A}"/>
              </a:ext>
            </a:extLst>
          </p:cNvPr>
          <p:cNvSpPr txBox="1">
            <a:spLocks noChangeArrowheads="1"/>
          </p:cNvSpPr>
          <p:nvPr/>
        </p:nvSpPr>
        <p:spPr bwMode="auto">
          <a:xfrm>
            <a:off x="3979863" y="5432425"/>
            <a:ext cx="3803650" cy="40005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b="1">
                <a:latin typeface="Arial" panose="020B0604020202020204" pitchFamily="34" charset="0"/>
                <a:cs typeface="Arial" panose="020B0604020202020204" pitchFamily="34" charset="0"/>
              </a:rPr>
              <a:t>NOTE</a:t>
            </a:r>
            <a:r>
              <a:rPr lang="en-AU" altLang="nl-NL" sz="1300">
                <a:latin typeface="Arial" panose="020B0604020202020204" pitchFamily="34" charset="0"/>
                <a:cs typeface="Arial" panose="020B0604020202020204" pitchFamily="34" charset="0"/>
              </a:rPr>
              <a:t>: Clarity template should </a:t>
            </a:r>
            <a:r>
              <a:rPr lang="en-AU" altLang="nl-NL" sz="1300" b="1">
                <a:latin typeface="Arial" panose="020B0604020202020204" pitchFamily="34" charset="0"/>
                <a:cs typeface="Arial" panose="020B0604020202020204" pitchFamily="34" charset="0"/>
              </a:rPr>
              <a:t>always be used when presenting to a group</a:t>
            </a:r>
            <a:endParaRPr lang="en-AU" altLang="nl-NL" sz="1300">
              <a:latin typeface="Arial" panose="020B0604020202020204" pitchFamily="34" charset="0"/>
              <a:cs typeface="Arial" panose="020B0604020202020204" pitchFamily="34" charset="0"/>
            </a:endParaRPr>
          </a:p>
        </p:txBody>
      </p:sp>
      <p:sp>
        <p:nvSpPr>
          <p:cNvPr id="42" name="Freeform 184">
            <a:extLst>
              <a:ext uri="{FF2B5EF4-FFF2-40B4-BE49-F238E27FC236}">
                <a16:creationId xmlns:a16="http://schemas.microsoft.com/office/drawing/2014/main" id="{7B386375-1132-452D-A651-F4DD6B4E285A}"/>
              </a:ext>
            </a:extLst>
          </p:cNvPr>
          <p:cNvSpPr>
            <a:spLocks/>
          </p:cNvSpPr>
          <p:nvPr/>
        </p:nvSpPr>
        <p:spPr bwMode="auto">
          <a:xfrm>
            <a:off x="8272463" y="3087688"/>
            <a:ext cx="395287" cy="314325"/>
          </a:xfrm>
          <a:custGeom>
            <a:avLst/>
            <a:gdLst>
              <a:gd name="T0" fmla="*/ 21256 w 501650"/>
              <a:gd name="T1" fmla="*/ 6773 h 477838"/>
              <a:gd name="T2" fmla="*/ 28362 w 501650"/>
              <a:gd name="T3" fmla="*/ 7423 h 477838"/>
              <a:gd name="T4" fmla="*/ 21630 w 501650"/>
              <a:gd name="T5" fmla="*/ 9805 h 477838"/>
              <a:gd name="T6" fmla="*/ 13230 w 501650"/>
              <a:gd name="T7" fmla="*/ 11020 h 477838"/>
              <a:gd name="T8" fmla="*/ 7823 w 501650"/>
              <a:gd name="T9" fmla="*/ 8405 h 477838"/>
              <a:gd name="T10" fmla="*/ 15273 w 501650"/>
              <a:gd name="T11" fmla="*/ 7344 h 477838"/>
              <a:gd name="T12" fmla="*/ 16986 w 501650"/>
              <a:gd name="T13" fmla="*/ 8092 h 477838"/>
              <a:gd name="T14" fmla="*/ 21256 w 501650"/>
              <a:gd name="T15" fmla="*/ 6773 h 477838"/>
              <a:gd name="T16" fmla="*/ 8602 w 501650"/>
              <a:gd name="T17" fmla="*/ 5754 h 477838"/>
              <a:gd name="T18" fmla="*/ 12841 w 501650"/>
              <a:gd name="T19" fmla="*/ 6454 h 477838"/>
              <a:gd name="T20" fmla="*/ 5236 w 501650"/>
              <a:gd name="T21" fmla="*/ 7536 h 477838"/>
              <a:gd name="T22" fmla="*/ 0 w 501650"/>
              <a:gd name="T23" fmla="*/ 6702 h 477838"/>
              <a:gd name="T24" fmla="*/ 8602 w 501650"/>
              <a:gd name="T25" fmla="*/ 5754 h 477838"/>
              <a:gd name="T26" fmla="*/ 31353 w 501650"/>
              <a:gd name="T27" fmla="*/ 4278 h 477838"/>
              <a:gd name="T28" fmla="*/ 37525 w 501650"/>
              <a:gd name="T29" fmla="*/ 4843 h 477838"/>
              <a:gd name="T30" fmla="*/ 31136 w 501650"/>
              <a:gd name="T31" fmla="*/ 6573 h 477838"/>
              <a:gd name="T32" fmla="*/ 24311 w 501650"/>
              <a:gd name="T33" fmla="*/ 5947 h 477838"/>
              <a:gd name="T34" fmla="*/ 31353 w 501650"/>
              <a:gd name="T35" fmla="*/ 4278 h 477838"/>
              <a:gd name="T36" fmla="*/ 42028 w 501650"/>
              <a:gd name="T37" fmla="*/ 2200 h 477838"/>
              <a:gd name="T38" fmla="*/ 46781 w 501650"/>
              <a:gd name="T39" fmla="*/ 2633 h 477838"/>
              <a:gd name="T40" fmla="*/ 40751 w 501650"/>
              <a:gd name="T41" fmla="*/ 4029 h 477838"/>
              <a:gd name="T42" fmla="*/ 35062 w 501650"/>
              <a:gd name="T43" fmla="*/ 3513 h 477838"/>
              <a:gd name="T44" fmla="*/ 42028 w 501650"/>
              <a:gd name="T45" fmla="*/ 2200 h 477838"/>
              <a:gd name="T46" fmla="*/ 57301 w 501650"/>
              <a:gd name="T47" fmla="*/ 0 h 477838"/>
              <a:gd name="T48" fmla="*/ 58750 w 501650"/>
              <a:gd name="T49" fmla="*/ 414 h 477838"/>
              <a:gd name="T50" fmla="*/ 50475 w 501650"/>
              <a:gd name="T51" fmla="*/ 1869 h 477838"/>
              <a:gd name="T52" fmla="*/ 46267 w 501650"/>
              <a:gd name="T53" fmla="*/ 1489 h 477838"/>
              <a:gd name="T54" fmla="*/ 57301 w 501650"/>
              <a:gd name="T55" fmla="*/ 0 h 4778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nl-NL"/>
          </a:p>
        </p:txBody>
      </p:sp>
      <p:sp>
        <p:nvSpPr>
          <p:cNvPr id="43" name="Freeform 184">
            <a:extLst>
              <a:ext uri="{FF2B5EF4-FFF2-40B4-BE49-F238E27FC236}">
                <a16:creationId xmlns:a16="http://schemas.microsoft.com/office/drawing/2014/main" id="{B67415D9-730C-4892-A96A-D0B88AF4E6E6}"/>
              </a:ext>
            </a:extLst>
          </p:cNvPr>
          <p:cNvSpPr>
            <a:spLocks/>
          </p:cNvSpPr>
          <p:nvPr/>
        </p:nvSpPr>
        <p:spPr bwMode="auto">
          <a:xfrm>
            <a:off x="8272463" y="2403475"/>
            <a:ext cx="395287" cy="314325"/>
          </a:xfrm>
          <a:custGeom>
            <a:avLst/>
            <a:gdLst>
              <a:gd name="T0" fmla="*/ 21256 w 501650"/>
              <a:gd name="T1" fmla="*/ 6773 h 477838"/>
              <a:gd name="T2" fmla="*/ 28362 w 501650"/>
              <a:gd name="T3" fmla="*/ 7423 h 477838"/>
              <a:gd name="T4" fmla="*/ 21630 w 501650"/>
              <a:gd name="T5" fmla="*/ 9805 h 477838"/>
              <a:gd name="T6" fmla="*/ 13230 w 501650"/>
              <a:gd name="T7" fmla="*/ 11020 h 477838"/>
              <a:gd name="T8" fmla="*/ 7823 w 501650"/>
              <a:gd name="T9" fmla="*/ 8405 h 477838"/>
              <a:gd name="T10" fmla="*/ 15273 w 501650"/>
              <a:gd name="T11" fmla="*/ 7344 h 477838"/>
              <a:gd name="T12" fmla="*/ 16986 w 501650"/>
              <a:gd name="T13" fmla="*/ 8092 h 477838"/>
              <a:gd name="T14" fmla="*/ 21256 w 501650"/>
              <a:gd name="T15" fmla="*/ 6773 h 477838"/>
              <a:gd name="T16" fmla="*/ 8602 w 501650"/>
              <a:gd name="T17" fmla="*/ 5754 h 477838"/>
              <a:gd name="T18" fmla="*/ 12841 w 501650"/>
              <a:gd name="T19" fmla="*/ 6454 h 477838"/>
              <a:gd name="T20" fmla="*/ 5236 w 501650"/>
              <a:gd name="T21" fmla="*/ 7536 h 477838"/>
              <a:gd name="T22" fmla="*/ 0 w 501650"/>
              <a:gd name="T23" fmla="*/ 6702 h 477838"/>
              <a:gd name="T24" fmla="*/ 8602 w 501650"/>
              <a:gd name="T25" fmla="*/ 5754 h 477838"/>
              <a:gd name="T26" fmla="*/ 31353 w 501650"/>
              <a:gd name="T27" fmla="*/ 4278 h 477838"/>
              <a:gd name="T28" fmla="*/ 37525 w 501650"/>
              <a:gd name="T29" fmla="*/ 4843 h 477838"/>
              <a:gd name="T30" fmla="*/ 31136 w 501650"/>
              <a:gd name="T31" fmla="*/ 6573 h 477838"/>
              <a:gd name="T32" fmla="*/ 24311 w 501650"/>
              <a:gd name="T33" fmla="*/ 5947 h 477838"/>
              <a:gd name="T34" fmla="*/ 31353 w 501650"/>
              <a:gd name="T35" fmla="*/ 4278 h 477838"/>
              <a:gd name="T36" fmla="*/ 42028 w 501650"/>
              <a:gd name="T37" fmla="*/ 2200 h 477838"/>
              <a:gd name="T38" fmla="*/ 46781 w 501650"/>
              <a:gd name="T39" fmla="*/ 2633 h 477838"/>
              <a:gd name="T40" fmla="*/ 40751 w 501650"/>
              <a:gd name="T41" fmla="*/ 4029 h 477838"/>
              <a:gd name="T42" fmla="*/ 35062 w 501650"/>
              <a:gd name="T43" fmla="*/ 3513 h 477838"/>
              <a:gd name="T44" fmla="*/ 42028 w 501650"/>
              <a:gd name="T45" fmla="*/ 2200 h 477838"/>
              <a:gd name="T46" fmla="*/ 57301 w 501650"/>
              <a:gd name="T47" fmla="*/ 0 h 477838"/>
              <a:gd name="T48" fmla="*/ 58750 w 501650"/>
              <a:gd name="T49" fmla="*/ 414 h 477838"/>
              <a:gd name="T50" fmla="*/ 50475 w 501650"/>
              <a:gd name="T51" fmla="*/ 1869 h 477838"/>
              <a:gd name="T52" fmla="*/ 46267 w 501650"/>
              <a:gd name="T53" fmla="*/ 1489 h 477838"/>
              <a:gd name="T54" fmla="*/ 57301 w 501650"/>
              <a:gd name="T55" fmla="*/ 0 h 4778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1650" h="477838">
                <a:moveTo>
                  <a:pt x="181499" y="293675"/>
                </a:moveTo>
                <a:cubicBezTo>
                  <a:pt x="181564" y="293705"/>
                  <a:pt x="224625" y="313375"/>
                  <a:pt x="242176" y="321885"/>
                </a:cubicBezTo>
                <a:cubicBezTo>
                  <a:pt x="208777" y="373648"/>
                  <a:pt x="184693" y="425144"/>
                  <a:pt x="184693" y="425144"/>
                </a:cubicBezTo>
                <a:cubicBezTo>
                  <a:pt x="164733" y="437652"/>
                  <a:pt x="123616" y="465862"/>
                  <a:pt x="112971" y="477838"/>
                </a:cubicBezTo>
                <a:cubicBezTo>
                  <a:pt x="108447" y="458677"/>
                  <a:pt x="92346" y="419555"/>
                  <a:pt x="66798" y="364466"/>
                </a:cubicBezTo>
                <a:cubicBezTo>
                  <a:pt x="98600" y="341446"/>
                  <a:pt x="130403" y="318425"/>
                  <a:pt x="130403" y="318425"/>
                </a:cubicBezTo>
                <a:cubicBezTo>
                  <a:pt x="130423" y="318471"/>
                  <a:pt x="137731" y="334682"/>
                  <a:pt x="145040" y="350894"/>
                </a:cubicBezTo>
                <a:cubicBezTo>
                  <a:pt x="162338" y="320821"/>
                  <a:pt x="181499" y="293675"/>
                  <a:pt x="181499" y="293675"/>
                </a:cubicBezTo>
                <a:close/>
                <a:moveTo>
                  <a:pt x="73451" y="249498"/>
                </a:moveTo>
                <a:cubicBezTo>
                  <a:pt x="87289" y="250297"/>
                  <a:pt x="100197" y="265865"/>
                  <a:pt x="109644" y="279837"/>
                </a:cubicBezTo>
                <a:cubicBezTo>
                  <a:pt x="77310" y="303257"/>
                  <a:pt x="44709" y="326809"/>
                  <a:pt x="44709" y="326809"/>
                </a:cubicBezTo>
                <a:cubicBezTo>
                  <a:pt x="44685" y="326770"/>
                  <a:pt x="28587" y="300853"/>
                  <a:pt x="0" y="290615"/>
                </a:cubicBezTo>
                <a:cubicBezTo>
                  <a:pt x="21024" y="269724"/>
                  <a:pt x="47104" y="247502"/>
                  <a:pt x="73451" y="249498"/>
                </a:cubicBezTo>
                <a:close/>
                <a:moveTo>
                  <a:pt x="267724" y="185493"/>
                </a:moveTo>
                <a:cubicBezTo>
                  <a:pt x="294070" y="197469"/>
                  <a:pt x="320417" y="209977"/>
                  <a:pt x="320417" y="209977"/>
                </a:cubicBezTo>
                <a:cubicBezTo>
                  <a:pt x="292873" y="245771"/>
                  <a:pt x="265861" y="285026"/>
                  <a:pt x="265861" y="285026"/>
                </a:cubicBezTo>
                <a:cubicBezTo>
                  <a:pt x="265818" y="285007"/>
                  <a:pt x="236699" y="271444"/>
                  <a:pt x="207579" y="257881"/>
                </a:cubicBezTo>
                <a:cubicBezTo>
                  <a:pt x="223946" y="234328"/>
                  <a:pt x="263067" y="190682"/>
                  <a:pt x="267724" y="185493"/>
                </a:cubicBezTo>
                <a:close/>
                <a:moveTo>
                  <a:pt x="358873" y="95408"/>
                </a:moveTo>
                <a:cubicBezTo>
                  <a:pt x="379098" y="104722"/>
                  <a:pt x="399457" y="114170"/>
                  <a:pt x="399457" y="114170"/>
                </a:cubicBezTo>
                <a:cubicBezTo>
                  <a:pt x="373510" y="143311"/>
                  <a:pt x="347961" y="174715"/>
                  <a:pt x="347961" y="174715"/>
                </a:cubicBezTo>
                <a:cubicBezTo>
                  <a:pt x="323611" y="163537"/>
                  <a:pt x="299393" y="152360"/>
                  <a:pt x="299393" y="152360"/>
                </a:cubicBezTo>
                <a:cubicBezTo>
                  <a:pt x="299430" y="152321"/>
                  <a:pt x="328155" y="122536"/>
                  <a:pt x="358873" y="95408"/>
                </a:cubicBezTo>
                <a:close/>
                <a:moveTo>
                  <a:pt x="489275" y="0"/>
                </a:moveTo>
                <a:cubicBezTo>
                  <a:pt x="495396" y="8915"/>
                  <a:pt x="501650" y="17964"/>
                  <a:pt x="501650" y="17964"/>
                </a:cubicBezTo>
                <a:cubicBezTo>
                  <a:pt x="468916" y="42182"/>
                  <a:pt x="430993" y="81037"/>
                  <a:pt x="430993" y="81037"/>
                </a:cubicBezTo>
                <a:lnTo>
                  <a:pt x="395066" y="64537"/>
                </a:lnTo>
                <a:cubicBezTo>
                  <a:pt x="395092" y="64516"/>
                  <a:pt x="440587" y="27005"/>
                  <a:pt x="489275" y="0"/>
                </a:cubicBezTo>
                <a:close/>
              </a:path>
            </a:pathLst>
          </a:custGeom>
          <a:solidFill>
            <a:schemeClr val="tx2"/>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nl-NL"/>
          </a:p>
        </p:txBody>
      </p:sp>
      <p:sp>
        <p:nvSpPr>
          <p:cNvPr id="44" name="Freeform 103">
            <a:extLst>
              <a:ext uri="{FF2B5EF4-FFF2-40B4-BE49-F238E27FC236}">
                <a16:creationId xmlns:a16="http://schemas.microsoft.com/office/drawing/2014/main" id="{BC2BAD72-96EF-4DAF-92FA-6B6407963A04}"/>
              </a:ext>
            </a:extLst>
          </p:cNvPr>
          <p:cNvSpPr>
            <a:spLocks/>
          </p:cNvSpPr>
          <p:nvPr userDrawn="1">
            <p:custDataLst>
              <p:tags r:id="rId11"/>
            </p:custDataLst>
          </p:nvPr>
        </p:nvSpPr>
        <p:spPr bwMode="auto">
          <a:xfrm>
            <a:off x="9877425" y="3168650"/>
            <a:ext cx="346075" cy="252413"/>
          </a:xfrm>
          <a:custGeom>
            <a:avLst/>
            <a:gdLst>
              <a:gd name="T0" fmla="*/ 2147483646 w 2880"/>
              <a:gd name="T1" fmla="*/ 2147483646 h 2674"/>
              <a:gd name="T2" fmla="*/ 2147483646 w 2880"/>
              <a:gd name="T3" fmla="*/ 2147483646 h 2674"/>
              <a:gd name="T4" fmla="*/ 2147483646 w 2880"/>
              <a:gd name="T5" fmla="*/ 2147483646 h 2674"/>
              <a:gd name="T6" fmla="*/ 2147483646 w 2880"/>
              <a:gd name="T7" fmla="*/ 2147483646 h 2674"/>
              <a:gd name="T8" fmla="*/ 2147483646 w 2880"/>
              <a:gd name="T9" fmla="*/ 2147483646 h 2674"/>
              <a:gd name="T10" fmla="*/ 2147483646 w 2880"/>
              <a:gd name="T11" fmla="*/ 2147483646 h 2674"/>
              <a:gd name="T12" fmla="*/ 2147483646 w 2880"/>
              <a:gd name="T13" fmla="*/ 2147483646 h 2674"/>
              <a:gd name="T14" fmla="*/ 2147483646 w 2880"/>
              <a:gd name="T15" fmla="*/ 2147483646 h 2674"/>
              <a:gd name="T16" fmla="*/ 2147483646 w 2880"/>
              <a:gd name="T17" fmla="*/ 2147483646 h 2674"/>
              <a:gd name="T18" fmla="*/ 0 w 2880"/>
              <a:gd name="T19" fmla="*/ 2147483646 h 2674"/>
              <a:gd name="T20" fmla="*/ 2147483646 w 2880"/>
              <a:gd name="T21" fmla="*/ 2147483646 h 2674"/>
              <a:gd name="T22" fmla="*/ 2147483646 w 2880"/>
              <a:gd name="T23" fmla="*/ 2147483646 h 2674"/>
              <a:gd name="T24" fmla="*/ 2147483646 w 2880"/>
              <a:gd name="T25" fmla="*/ 2147483646 h 2674"/>
              <a:gd name="T26" fmla="*/ 2147483646 w 2880"/>
              <a:gd name="T27" fmla="*/ 2147483646 h 2674"/>
              <a:gd name="T28" fmla="*/ 2147483646 w 2880"/>
              <a:gd name="T29" fmla="*/ 2147483646 h 2674"/>
              <a:gd name="T30" fmla="*/ 2147483646 w 2880"/>
              <a:gd name="T31" fmla="*/ 2147483646 h 2674"/>
              <a:gd name="T32" fmla="*/ 2147483646 w 2880"/>
              <a:gd name="T33" fmla="*/ 2147483646 h 2674"/>
              <a:gd name="T34" fmla="*/ 2147483646 w 2880"/>
              <a:gd name="T35" fmla="*/ 2147483646 h 2674"/>
              <a:gd name="T36" fmla="*/ 2147483646 w 2880"/>
              <a:gd name="T37" fmla="*/ 2147483646 h 2674"/>
              <a:gd name="T38" fmla="*/ 2147483646 w 2880"/>
              <a:gd name="T39" fmla="*/ 2147483646 h 2674"/>
              <a:gd name="T40" fmla="*/ 2147483646 w 2880"/>
              <a:gd name="T41" fmla="*/ 2147483646 h 2674"/>
              <a:gd name="T42" fmla="*/ 2147483646 w 2880"/>
              <a:gd name="T43" fmla="*/ 2147483646 h 2674"/>
              <a:gd name="T44" fmla="*/ 2147483646 w 2880"/>
              <a:gd name="T45" fmla="*/ 2147483646 h 2674"/>
              <a:gd name="T46" fmla="*/ 2147483646 w 2880"/>
              <a:gd name="T47" fmla="*/ 2147483646 h 2674"/>
              <a:gd name="T48" fmla="*/ 2147483646 w 2880"/>
              <a:gd name="T49" fmla="*/ 2147483646 h 2674"/>
              <a:gd name="T50" fmla="*/ 2147483646 w 2880"/>
              <a:gd name="T51" fmla="*/ 2147483646 h 2674"/>
              <a:gd name="T52" fmla="*/ 2147483646 w 2880"/>
              <a:gd name="T53" fmla="*/ 2147483646 h 2674"/>
              <a:gd name="T54" fmla="*/ 2147483646 w 2880"/>
              <a:gd name="T55" fmla="*/ 2147483646 h 2674"/>
              <a:gd name="T56" fmla="*/ 2147483646 w 2880"/>
              <a:gd name="T57" fmla="*/ 2147483646 h 2674"/>
              <a:gd name="T58" fmla="*/ 2147483646 w 2880"/>
              <a:gd name="T59" fmla="*/ 2147483646 h 2674"/>
              <a:gd name="T60" fmla="*/ 2147483646 w 2880"/>
              <a:gd name="T61" fmla="*/ 2147483646 h 2674"/>
              <a:gd name="T62" fmla="*/ 2147483646 w 2880"/>
              <a:gd name="T63" fmla="*/ 2147483646 h 2674"/>
              <a:gd name="T64" fmla="*/ 2147483646 w 2880"/>
              <a:gd name="T65" fmla="*/ 2147483646 h 2674"/>
              <a:gd name="T66" fmla="*/ 2147483646 w 2880"/>
              <a:gd name="T67" fmla="*/ 2147483646 h 2674"/>
              <a:gd name="T68" fmla="*/ 2147483646 w 2880"/>
              <a:gd name="T69" fmla="*/ 2147483646 h 2674"/>
              <a:gd name="T70" fmla="*/ 2147483646 w 2880"/>
              <a:gd name="T71" fmla="*/ 2147483646 h 2674"/>
              <a:gd name="T72" fmla="*/ 2147483646 w 2880"/>
              <a:gd name="T73" fmla="*/ 2147483646 h 2674"/>
              <a:gd name="T74" fmla="*/ 2147483646 w 2880"/>
              <a:gd name="T75" fmla="*/ 2147483646 h 2674"/>
              <a:gd name="T76" fmla="*/ 2147483646 w 2880"/>
              <a:gd name="T77" fmla="*/ 2147483646 h 2674"/>
              <a:gd name="T78" fmla="*/ 2147483646 w 2880"/>
              <a:gd name="T79" fmla="*/ 2147483646 h 2674"/>
              <a:gd name="T80" fmla="*/ 2147483646 w 2880"/>
              <a:gd name="T81" fmla="*/ 2147483646 h 2674"/>
              <a:gd name="T82" fmla="*/ 2147483646 w 2880"/>
              <a:gd name="T83" fmla="*/ 2147483646 h 2674"/>
              <a:gd name="T84" fmla="*/ 2147483646 w 2880"/>
              <a:gd name="T85" fmla="*/ 2147483646 h 2674"/>
              <a:gd name="T86" fmla="*/ 2147483646 w 2880"/>
              <a:gd name="T87" fmla="*/ 2147483646 h 2674"/>
              <a:gd name="T88" fmla="*/ 2147483646 w 2880"/>
              <a:gd name="T89" fmla="*/ 2147483646 h 2674"/>
              <a:gd name="T90" fmla="*/ 2147483646 w 2880"/>
              <a:gd name="T91" fmla="*/ 2147483646 h 2674"/>
              <a:gd name="T92" fmla="*/ 2147483646 w 2880"/>
              <a:gd name="T93" fmla="*/ 2147483646 h 2674"/>
              <a:gd name="T94" fmla="*/ 2147483646 w 2880"/>
              <a:gd name="T95" fmla="*/ 2147483646 h 2674"/>
              <a:gd name="T96" fmla="*/ 2147483646 w 2880"/>
              <a:gd name="T97" fmla="*/ 2147483646 h 2674"/>
              <a:gd name="T98" fmla="*/ 2147483646 w 2880"/>
              <a:gd name="T99" fmla="*/ 2147483646 h 2674"/>
              <a:gd name="T100" fmla="*/ 2147483646 w 2880"/>
              <a:gd name="T101" fmla="*/ 2147483646 h 2674"/>
              <a:gd name="T102" fmla="*/ 2147483646 w 2880"/>
              <a:gd name="T103" fmla="*/ 2147483646 h 2674"/>
              <a:gd name="T104" fmla="*/ 2147483646 w 2880"/>
              <a:gd name="T105" fmla="*/ 2147483646 h 2674"/>
              <a:gd name="T106" fmla="*/ 2147483646 w 2880"/>
              <a:gd name="T107" fmla="*/ 2147483646 h 2674"/>
              <a:gd name="T108" fmla="*/ 2147483646 w 2880"/>
              <a:gd name="T109" fmla="*/ 2147483646 h 2674"/>
              <a:gd name="T110" fmla="*/ 2147483646 w 2880"/>
              <a:gd name="T111" fmla="*/ 2147483646 h 2674"/>
              <a:gd name="T112" fmla="*/ 2147483646 w 2880"/>
              <a:gd name="T113" fmla="*/ 2147483646 h 2674"/>
              <a:gd name="T114" fmla="*/ 2147483646 w 2880"/>
              <a:gd name="T115" fmla="*/ 2147483646 h 26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80" h="2674">
                <a:moveTo>
                  <a:pt x="1424" y="1937"/>
                </a:moveTo>
                <a:lnTo>
                  <a:pt x="1382" y="1997"/>
                </a:lnTo>
                <a:lnTo>
                  <a:pt x="1326" y="2079"/>
                </a:lnTo>
                <a:lnTo>
                  <a:pt x="1273" y="2157"/>
                </a:lnTo>
                <a:lnTo>
                  <a:pt x="1220" y="2227"/>
                </a:lnTo>
                <a:lnTo>
                  <a:pt x="1167" y="2294"/>
                </a:lnTo>
                <a:lnTo>
                  <a:pt x="1118" y="2354"/>
                </a:lnTo>
                <a:lnTo>
                  <a:pt x="1069" y="2410"/>
                </a:lnTo>
                <a:lnTo>
                  <a:pt x="1021" y="2459"/>
                </a:lnTo>
                <a:lnTo>
                  <a:pt x="973" y="2505"/>
                </a:lnTo>
                <a:lnTo>
                  <a:pt x="929" y="2544"/>
                </a:lnTo>
                <a:lnTo>
                  <a:pt x="885" y="2579"/>
                </a:lnTo>
                <a:lnTo>
                  <a:pt x="843" y="2607"/>
                </a:lnTo>
                <a:lnTo>
                  <a:pt x="801" y="2632"/>
                </a:lnTo>
                <a:lnTo>
                  <a:pt x="780" y="2642"/>
                </a:lnTo>
                <a:lnTo>
                  <a:pt x="760" y="2649"/>
                </a:lnTo>
                <a:lnTo>
                  <a:pt x="741" y="2658"/>
                </a:lnTo>
                <a:lnTo>
                  <a:pt x="722" y="2663"/>
                </a:lnTo>
                <a:lnTo>
                  <a:pt x="702" y="2669"/>
                </a:lnTo>
                <a:lnTo>
                  <a:pt x="685" y="2670"/>
                </a:lnTo>
                <a:lnTo>
                  <a:pt x="665" y="2674"/>
                </a:lnTo>
                <a:lnTo>
                  <a:pt x="648" y="2674"/>
                </a:lnTo>
                <a:lnTo>
                  <a:pt x="606" y="2672"/>
                </a:lnTo>
                <a:lnTo>
                  <a:pt x="565" y="2665"/>
                </a:lnTo>
                <a:lnTo>
                  <a:pt x="525" y="2655"/>
                </a:lnTo>
                <a:lnTo>
                  <a:pt x="484" y="2641"/>
                </a:lnTo>
                <a:lnTo>
                  <a:pt x="444" y="2621"/>
                </a:lnTo>
                <a:lnTo>
                  <a:pt x="401" y="2598"/>
                </a:lnTo>
                <a:lnTo>
                  <a:pt x="361" y="2572"/>
                </a:lnTo>
                <a:lnTo>
                  <a:pt x="320" y="2540"/>
                </a:lnTo>
                <a:lnTo>
                  <a:pt x="280" y="2503"/>
                </a:lnTo>
                <a:lnTo>
                  <a:pt x="239" y="2465"/>
                </a:lnTo>
                <a:lnTo>
                  <a:pt x="201" y="2421"/>
                </a:lnTo>
                <a:lnTo>
                  <a:pt x="160" y="2371"/>
                </a:lnTo>
                <a:lnTo>
                  <a:pt x="120" y="2319"/>
                </a:lnTo>
                <a:lnTo>
                  <a:pt x="79" y="2262"/>
                </a:lnTo>
                <a:lnTo>
                  <a:pt x="40" y="2201"/>
                </a:lnTo>
                <a:lnTo>
                  <a:pt x="0" y="2136"/>
                </a:lnTo>
                <a:lnTo>
                  <a:pt x="63" y="2139"/>
                </a:lnTo>
                <a:lnTo>
                  <a:pt x="86" y="2139"/>
                </a:lnTo>
                <a:lnTo>
                  <a:pt x="111" y="2137"/>
                </a:lnTo>
                <a:lnTo>
                  <a:pt x="134" y="2134"/>
                </a:lnTo>
                <a:lnTo>
                  <a:pt x="158" y="2130"/>
                </a:lnTo>
                <a:lnTo>
                  <a:pt x="206" y="2120"/>
                </a:lnTo>
                <a:lnTo>
                  <a:pt x="255" y="2104"/>
                </a:lnTo>
                <a:lnTo>
                  <a:pt x="306" y="2083"/>
                </a:lnTo>
                <a:lnTo>
                  <a:pt x="357" y="2058"/>
                </a:lnTo>
                <a:lnTo>
                  <a:pt x="408" y="2030"/>
                </a:lnTo>
                <a:lnTo>
                  <a:pt x="459" y="1997"/>
                </a:lnTo>
                <a:lnTo>
                  <a:pt x="512" y="1958"/>
                </a:lnTo>
                <a:lnTo>
                  <a:pt x="565" y="1916"/>
                </a:lnTo>
                <a:lnTo>
                  <a:pt x="620" y="1868"/>
                </a:lnTo>
                <a:lnTo>
                  <a:pt x="674" y="1817"/>
                </a:lnTo>
                <a:lnTo>
                  <a:pt x="731" y="1763"/>
                </a:lnTo>
                <a:lnTo>
                  <a:pt x="785" y="1701"/>
                </a:lnTo>
                <a:lnTo>
                  <a:pt x="843" y="1638"/>
                </a:lnTo>
                <a:lnTo>
                  <a:pt x="900" y="1567"/>
                </a:lnTo>
                <a:lnTo>
                  <a:pt x="977" y="1471"/>
                </a:lnTo>
                <a:lnTo>
                  <a:pt x="877" y="1362"/>
                </a:lnTo>
                <a:lnTo>
                  <a:pt x="827" y="1307"/>
                </a:lnTo>
                <a:lnTo>
                  <a:pt x="778" y="1253"/>
                </a:lnTo>
                <a:lnTo>
                  <a:pt x="734" y="1198"/>
                </a:lnTo>
                <a:lnTo>
                  <a:pt x="694" y="1147"/>
                </a:lnTo>
                <a:lnTo>
                  <a:pt x="657" y="1096"/>
                </a:lnTo>
                <a:lnTo>
                  <a:pt x="621" y="1045"/>
                </a:lnTo>
                <a:lnTo>
                  <a:pt x="590" y="996"/>
                </a:lnTo>
                <a:lnTo>
                  <a:pt x="563" y="948"/>
                </a:lnTo>
                <a:lnTo>
                  <a:pt x="539" y="901"/>
                </a:lnTo>
                <a:lnTo>
                  <a:pt x="518" y="855"/>
                </a:lnTo>
                <a:lnTo>
                  <a:pt x="498" y="811"/>
                </a:lnTo>
                <a:lnTo>
                  <a:pt x="484" y="767"/>
                </a:lnTo>
                <a:lnTo>
                  <a:pt x="472" y="723"/>
                </a:lnTo>
                <a:lnTo>
                  <a:pt x="465" y="683"/>
                </a:lnTo>
                <a:lnTo>
                  <a:pt x="459" y="642"/>
                </a:lnTo>
                <a:lnTo>
                  <a:pt x="458" y="602"/>
                </a:lnTo>
                <a:lnTo>
                  <a:pt x="459" y="570"/>
                </a:lnTo>
                <a:lnTo>
                  <a:pt x="465" y="537"/>
                </a:lnTo>
                <a:lnTo>
                  <a:pt x="474" y="503"/>
                </a:lnTo>
                <a:lnTo>
                  <a:pt x="486" y="468"/>
                </a:lnTo>
                <a:lnTo>
                  <a:pt x="502" y="433"/>
                </a:lnTo>
                <a:lnTo>
                  <a:pt x="523" y="398"/>
                </a:lnTo>
                <a:lnTo>
                  <a:pt x="546" y="361"/>
                </a:lnTo>
                <a:lnTo>
                  <a:pt x="572" y="324"/>
                </a:lnTo>
                <a:lnTo>
                  <a:pt x="604" y="287"/>
                </a:lnTo>
                <a:lnTo>
                  <a:pt x="637" y="248"/>
                </a:lnTo>
                <a:lnTo>
                  <a:pt x="674" y="208"/>
                </a:lnTo>
                <a:lnTo>
                  <a:pt x="716" y="167"/>
                </a:lnTo>
                <a:lnTo>
                  <a:pt x="760" y="127"/>
                </a:lnTo>
                <a:lnTo>
                  <a:pt x="810" y="84"/>
                </a:lnTo>
                <a:lnTo>
                  <a:pt x="861" y="42"/>
                </a:lnTo>
                <a:lnTo>
                  <a:pt x="917" y="0"/>
                </a:lnTo>
                <a:lnTo>
                  <a:pt x="926" y="56"/>
                </a:lnTo>
                <a:lnTo>
                  <a:pt x="938" y="111"/>
                </a:lnTo>
                <a:lnTo>
                  <a:pt x="951" y="165"/>
                </a:lnTo>
                <a:lnTo>
                  <a:pt x="966" y="222"/>
                </a:lnTo>
                <a:lnTo>
                  <a:pt x="984" y="276"/>
                </a:lnTo>
                <a:lnTo>
                  <a:pt x="1003" y="331"/>
                </a:lnTo>
                <a:lnTo>
                  <a:pt x="1025" y="385"/>
                </a:lnTo>
                <a:lnTo>
                  <a:pt x="1047" y="438"/>
                </a:lnTo>
                <a:lnTo>
                  <a:pt x="1074" y="493"/>
                </a:lnTo>
                <a:lnTo>
                  <a:pt x="1102" y="547"/>
                </a:lnTo>
                <a:lnTo>
                  <a:pt x="1130" y="600"/>
                </a:lnTo>
                <a:lnTo>
                  <a:pt x="1162" y="654"/>
                </a:lnTo>
                <a:lnTo>
                  <a:pt x="1197" y="707"/>
                </a:lnTo>
                <a:lnTo>
                  <a:pt x="1232" y="760"/>
                </a:lnTo>
                <a:lnTo>
                  <a:pt x="1269" y="813"/>
                </a:lnTo>
                <a:lnTo>
                  <a:pt x="1310" y="866"/>
                </a:lnTo>
                <a:lnTo>
                  <a:pt x="1396" y="975"/>
                </a:lnTo>
                <a:lnTo>
                  <a:pt x="1465" y="887"/>
                </a:lnTo>
                <a:lnTo>
                  <a:pt x="1524" y="813"/>
                </a:lnTo>
                <a:lnTo>
                  <a:pt x="1583" y="742"/>
                </a:lnTo>
                <a:lnTo>
                  <a:pt x="1641" y="679"/>
                </a:lnTo>
                <a:lnTo>
                  <a:pt x="1699" y="619"/>
                </a:lnTo>
                <a:lnTo>
                  <a:pt x="1755" y="563"/>
                </a:lnTo>
                <a:lnTo>
                  <a:pt x="1811" y="514"/>
                </a:lnTo>
                <a:lnTo>
                  <a:pt x="1866" y="468"/>
                </a:lnTo>
                <a:lnTo>
                  <a:pt x="1921" y="427"/>
                </a:lnTo>
                <a:lnTo>
                  <a:pt x="1975" y="392"/>
                </a:lnTo>
                <a:lnTo>
                  <a:pt x="2028" y="361"/>
                </a:lnTo>
                <a:lnTo>
                  <a:pt x="2081" y="334"/>
                </a:lnTo>
                <a:lnTo>
                  <a:pt x="2132" y="313"/>
                </a:lnTo>
                <a:lnTo>
                  <a:pt x="2158" y="304"/>
                </a:lnTo>
                <a:lnTo>
                  <a:pt x="2183" y="296"/>
                </a:lnTo>
                <a:lnTo>
                  <a:pt x="2209" y="289"/>
                </a:lnTo>
                <a:lnTo>
                  <a:pt x="2234" y="283"/>
                </a:lnTo>
                <a:lnTo>
                  <a:pt x="2259" y="280"/>
                </a:lnTo>
                <a:lnTo>
                  <a:pt x="2283" y="276"/>
                </a:lnTo>
                <a:lnTo>
                  <a:pt x="2308" y="274"/>
                </a:lnTo>
                <a:lnTo>
                  <a:pt x="2333" y="274"/>
                </a:lnTo>
                <a:lnTo>
                  <a:pt x="2369" y="276"/>
                </a:lnTo>
                <a:lnTo>
                  <a:pt x="2406" y="281"/>
                </a:lnTo>
                <a:lnTo>
                  <a:pt x="2442" y="290"/>
                </a:lnTo>
                <a:lnTo>
                  <a:pt x="2475" y="303"/>
                </a:lnTo>
                <a:lnTo>
                  <a:pt x="2509" y="320"/>
                </a:lnTo>
                <a:lnTo>
                  <a:pt x="2540" y="340"/>
                </a:lnTo>
                <a:lnTo>
                  <a:pt x="2570" y="362"/>
                </a:lnTo>
                <a:lnTo>
                  <a:pt x="2600" y="391"/>
                </a:lnTo>
                <a:lnTo>
                  <a:pt x="2628" y="420"/>
                </a:lnTo>
                <a:lnTo>
                  <a:pt x="2655" y="456"/>
                </a:lnTo>
                <a:lnTo>
                  <a:pt x="2681" y="493"/>
                </a:lnTo>
                <a:lnTo>
                  <a:pt x="2706" y="535"/>
                </a:lnTo>
                <a:lnTo>
                  <a:pt x="2730" y="581"/>
                </a:lnTo>
                <a:lnTo>
                  <a:pt x="2751" y="630"/>
                </a:lnTo>
                <a:lnTo>
                  <a:pt x="2774" y="681"/>
                </a:lnTo>
                <a:lnTo>
                  <a:pt x="2794" y="737"/>
                </a:lnTo>
                <a:lnTo>
                  <a:pt x="2755" y="734"/>
                </a:lnTo>
                <a:lnTo>
                  <a:pt x="2729" y="732"/>
                </a:lnTo>
                <a:lnTo>
                  <a:pt x="2711" y="732"/>
                </a:lnTo>
                <a:lnTo>
                  <a:pt x="2692" y="735"/>
                </a:lnTo>
                <a:lnTo>
                  <a:pt x="2672" y="739"/>
                </a:lnTo>
                <a:lnTo>
                  <a:pt x="2653" y="744"/>
                </a:lnTo>
                <a:lnTo>
                  <a:pt x="2632" y="749"/>
                </a:lnTo>
                <a:lnTo>
                  <a:pt x="2609" y="758"/>
                </a:lnTo>
                <a:lnTo>
                  <a:pt x="2563" y="778"/>
                </a:lnTo>
                <a:lnTo>
                  <a:pt x="2512" y="804"/>
                </a:lnTo>
                <a:lnTo>
                  <a:pt x="2459" y="836"/>
                </a:lnTo>
                <a:lnTo>
                  <a:pt x="2401" y="873"/>
                </a:lnTo>
                <a:lnTo>
                  <a:pt x="2341" y="917"/>
                </a:lnTo>
                <a:lnTo>
                  <a:pt x="2280" y="964"/>
                </a:lnTo>
                <a:lnTo>
                  <a:pt x="2222" y="1012"/>
                </a:lnTo>
                <a:lnTo>
                  <a:pt x="2165" y="1063"/>
                </a:lnTo>
                <a:lnTo>
                  <a:pt x="2111" y="1114"/>
                </a:lnTo>
                <a:lnTo>
                  <a:pt x="2060" y="1166"/>
                </a:lnTo>
                <a:lnTo>
                  <a:pt x="2010" y="1221"/>
                </a:lnTo>
                <a:lnTo>
                  <a:pt x="1965" y="1275"/>
                </a:lnTo>
                <a:lnTo>
                  <a:pt x="1921" y="1333"/>
                </a:lnTo>
                <a:lnTo>
                  <a:pt x="1834" y="1450"/>
                </a:lnTo>
                <a:lnTo>
                  <a:pt x="1917" y="1531"/>
                </a:lnTo>
                <a:lnTo>
                  <a:pt x="1975" y="1585"/>
                </a:lnTo>
                <a:lnTo>
                  <a:pt x="2033" y="1636"/>
                </a:lnTo>
                <a:lnTo>
                  <a:pt x="2091" y="1682"/>
                </a:lnTo>
                <a:lnTo>
                  <a:pt x="2149" y="1726"/>
                </a:lnTo>
                <a:lnTo>
                  <a:pt x="2209" y="1766"/>
                </a:lnTo>
                <a:lnTo>
                  <a:pt x="2269" y="1803"/>
                </a:lnTo>
                <a:lnTo>
                  <a:pt x="2329" y="1837"/>
                </a:lnTo>
                <a:lnTo>
                  <a:pt x="2389" y="1867"/>
                </a:lnTo>
                <a:lnTo>
                  <a:pt x="2449" y="1891"/>
                </a:lnTo>
                <a:lnTo>
                  <a:pt x="2510" y="1914"/>
                </a:lnTo>
                <a:lnTo>
                  <a:pt x="2570" y="1933"/>
                </a:lnTo>
                <a:lnTo>
                  <a:pt x="2632" y="1949"/>
                </a:lnTo>
                <a:lnTo>
                  <a:pt x="2693" y="1962"/>
                </a:lnTo>
                <a:lnTo>
                  <a:pt x="2755" y="1970"/>
                </a:lnTo>
                <a:lnTo>
                  <a:pt x="2817" y="1976"/>
                </a:lnTo>
                <a:lnTo>
                  <a:pt x="2880" y="1977"/>
                </a:lnTo>
                <a:lnTo>
                  <a:pt x="2847" y="2042"/>
                </a:lnTo>
                <a:lnTo>
                  <a:pt x="2813" y="2104"/>
                </a:lnTo>
                <a:lnTo>
                  <a:pt x="2778" y="2162"/>
                </a:lnTo>
                <a:lnTo>
                  <a:pt x="2744" y="2215"/>
                </a:lnTo>
                <a:lnTo>
                  <a:pt x="2709" y="2262"/>
                </a:lnTo>
                <a:lnTo>
                  <a:pt x="2674" y="2308"/>
                </a:lnTo>
                <a:lnTo>
                  <a:pt x="2641" y="2349"/>
                </a:lnTo>
                <a:lnTo>
                  <a:pt x="2605" y="2384"/>
                </a:lnTo>
                <a:lnTo>
                  <a:pt x="2570" y="2415"/>
                </a:lnTo>
                <a:lnTo>
                  <a:pt x="2535" y="2444"/>
                </a:lnTo>
                <a:lnTo>
                  <a:pt x="2498" y="2466"/>
                </a:lnTo>
                <a:lnTo>
                  <a:pt x="2463" y="2486"/>
                </a:lnTo>
                <a:lnTo>
                  <a:pt x="2428" y="2500"/>
                </a:lnTo>
                <a:lnTo>
                  <a:pt x="2391" y="2510"/>
                </a:lnTo>
                <a:lnTo>
                  <a:pt x="2355" y="2517"/>
                </a:lnTo>
                <a:lnTo>
                  <a:pt x="2336" y="2519"/>
                </a:lnTo>
                <a:lnTo>
                  <a:pt x="2318" y="2519"/>
                </a:lnTo>
                <a:lnTo>
                  <a:pt x="2285" y="2517"/>
                </a:lnTo>
                <a:lnTo>
                  <a:pt x="2248" y="2512"/>
                </a:lnTo>
                <a:lnTo>
                  <a:pt x="2211" y="2503"/>
                </a:lnTo>
                <a:lnTo>
                  <a:pt x="2172" y="2491"/>
                </a:lnTo>
                <a:lnTo>
                  <a:pt x="2130" y="2473"/>
                </a:lnTo>
                <a:lnTo>
                  <a:pt x="2088" y="2454"/>
                </a:lnTo>
                <a:lnTo>
                  <a:pt x="2042" y="2431"/>
                </a:lnTo>
                <a:lnTo>
                  <a:pt x="1996" y="2403"/>
                </a:lnTo>
                <a:lnTo>
                  <a:pt x="1947" y="2373"/>
                </a:lnTo>
                <a:lnTo>
                  <a:pt x="1898" y="2338"/>
                </a:lnTo>
                <a:lnTo>
                  <a:pt x="1845" y="2301"/>
                </a:lnTo>
                <a:lnTo>
                  <a:pt x="1790" y="2259"/>
                </a:lnTo>
                <a:lnTo>
                  <a:pt x="1734" y="2215"/>
                </a:lnTo>
                <a:lnTo>
                  <a:pt x="1678" y="2166"/>
                </a:lnTo>
                <a:lnTo>
                  <a:pt x="1618" y="2113"/>
                </a:lnTo>
                <a:lnTo>
                  <a:pt x="1556" y="2057"/>
                </a:lnTo>
                <a:lnTo>
                  <a:pt x="1424" y="193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sp>
        <p:nvSpPr>
          <p:cNvPr id="45" name="TextBox 76">
            <a:extLst>
              <a:ext uri="{FF2B5EF4-FFF2-40B4-BE49-F238E27FC236}">
                <a16:creationId xmlns:a16="http://schemas.microsoft.com/office/drawing/2014/main" id="{55267D02-93AD-408F-AB75-B2ABDD50761A}"/>
              </a:ext>
            </a:extLst>
          </p:cNvPr>
          <p:cNvSpPr txBox="1">
            <a:spLocks noChangeArrowheads="1"/>
          </p:cNvSpPr>
          <p:nvPr userDrawn="1"/>
        </p:nvSpPr>
        <p:spPr bwMode="auto">
          <a:xfrm>
            <a:off x="10433050" y="3198813"/>
            <a:ext cx="792163" cy="201612"/>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300">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29805071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3DDA3DDB-4E06-4070-BB8E-9276207246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8325" y="5449888"/>
            <a:ext cx="18272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4">
            <a:extLst>
              <a:ext uri="{FF2B5EF4-FFF2-40B4-BE49-F238E27FC236}">
                <a16:creationId xmlns:a16="http://schemas.microsoft.com/office/drawing/2014/main" id="{8379A0C8-69BB-4F40-86C6-ADBE73B5D531}"/>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4" name="TextBox 2">
            <a:extLst>
              <a:ext uri="{FF2B5EF4-FFF2-40B4-BE49-F238E27FC236}">
                <a16:creationId xmlns:a16="http://schemas.microsoft.com/office/drawing/2014/main" id="{1756FF41-D9B1-4939-B612-68C0F31B8E90}"/>
              </a:ext>
            </a:extLst>
          </p:cNvPr>
          <p:cNvSpPr txBox="1">
            <a:spLocks noChangeArrowheads="1"/>
          </p:cNvSpPr>
          <p:nvPr userDrawn="1"/>
        </p:nvSpPr>
        <p:spPr bwMode="auto">
          <a:xfrm>
            <a:off x="2633663" y="1416050"/>
            <a:ext cx="2201862" cy="169863"/>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100">
                <a:latin typeface="Arial" panose="020B0604020202020204" pitchFamily="34" charset="0"/>
                <a:cs typeface="Arial" panose="020B0604020202020204" pitchFamily="34" charset="0"/>
              </a:rPr>
              <a:t>Click</a:t>
            </a:r>
            <a:r>
              <a:rPr lang="en-AU" altLang="nl-NL" sz="1100" b="1">
                <a:latin typeface="Arial" panose="020B0604020202020204" pitchFamily="34" charset="0"/>
                <a:cs typeface="Arial" panose="020B0604020202020204" pitchFamily="34" charset="0"/>
              </a:rPr>
              <a:t> File &gt; Save a Copy</a:t>
            </a:r>
          </a:p>
        </p:txBody>
      </p:sp>
      <p:sp>
        <p:nvSpPr>
          <p:cNvPr id="5" name="TextBox 6">
            <a:extLst>
              <a:ext uri="{FF2B5EF4-FFF2-40B4-BE49-F238E27FC236}">
                <a16:creationId xmlns:a16="http://schemas.microsoft.com/office/drawing/2014/main" id="{533596B2-B96C-4519-849C-52D55DD8B284}"/>
              </a:ext>
            </a:extLst>
          </p:cNvPr>
          <p:cNvSpPr txBox="1">
            <a:spLocks noChangeArrowheads="1"/>
          </p:cNvSpPr>
          <p:nvPr userDrawn="1"/>
        </p:nvSpPr>
        <p:spPr bwMode="auto">
          <a:xfrm>
            <a:off x="354013" y="155575"/>
            <a:ext cx="9913937" cy="369888"/>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nl-NL" sz="2400" b="1">
                <a:latin typeface="Arial" panose="020B0604020202020204" pitchFamily="34" charset="0"/>
                <a:cs typeface="Arial" panose="020B0604020202020204" pitchFamily="34" charset="0"/>
              </a:rPr>
              <a:t>Save this template as your default new presentation</a:t>
            </a:r>
          </a:p>
        </p:txBody>
      </p:sp>
      <p:pic>
        <p:nvPicPr>
          <p:cNvPr id="6" name="Picture 1">
            <a:extLst>
              <a:ext uri="{FF2B5EF4-FFF2-40B4-BE49-F238E27FC236}">
                <a16:creationId xmlns:a16="http://schemas.microsoft.com/office/drawing/2014/main" id="{04F7BC16-C185-47AD-82C9-BA3BBCC9CE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325" y="828675"/>
            <a:ext cx="16287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A0B2CF32-22FA-4043-A985-4A6793C415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8325" y="2311400"/>
            <a:ext cx="47894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Left 13">
            <a:extLst>
              <a:ext uri="{FF2B5EF4-FFF2-40B4-BE49-F238E27FC236}">
                <a16:creationId xmlns:a16="http://schemas.microsoft.com/office/drawing/2014/main" id="{26A16E5D-32C6-4187-B798-46B9F5C095F3}"/>
              </a:ext>
            </a:extLst>
          </p:cNvPr>
          <p:cNvSpPr/>
          <p:nvPr userDrawn="1"/>
        </p:nvSpPr>
        <p:spPr>
          <a:xfrm>
            <a:off x="1136650" y="1435100"/>
            <a:ext cx="1366838" cy="131763"/>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sp>
        <p:nvSpPr>
          <p:cNvPr id="9" name="TextBox 15">
            <a:extLst>
              <a:ext uri="{FF2B5EF4-FFF2-40B4-BE49-F238E27FC236}">
                <a16:creationId xmlns:a16="http://schemas.microsoft.com/office/drawing/2014/main" id="{50968AC2-97D9-482C-847B-0E79AA1F63F7}"/>
              </a:ext>
            </a:extLst>
          </p:cNvPr>
          <p:cNvSpPr txBox="1">
            <a:spLocks noChangeArrowheads="1"/>
          </p:cNvSpPr>
          <p:nvPr userDrawn="1"/>
        </p:nvSpPr>
        <p:spPr bwMode="auto">
          <a:xfrm>
            <a:off x="6545263" y="2903538"/>
            <a:ext cx="3765550" cy="33972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100">
                <a:latin typeface="Arial" panose="020B0604020202020204" pitchFamily="34" charset="0"/>
                <a:cs typeface="Arial" panose="020B0604020202020204" pitchFamily="34" charset="0"/>
              </a:rPr>
              <a:t>Select any location on your PC and </a:t>
            </a:r>
            <a:r>
              <a:rPr lang="en-AU" altLang="nl-NL" sz="1100" b="1">
                <a:latin typeface="Arial" panose="020B0604020202020204" pitchFamily="34" charset="0"/>
                <a:cs typeface="Arial" panose="020B0604020202020204" pitchFamily="34" charset="0"/>
              </a:rPr>
              <a:t>save as PowerPoint Template (.potx)</a:t>
            </a:r>
          </a:p>
        </p:txBody>
      </p:sp>
      <p:sp>
        <p:nvSpPr>
          <p:cNvPr id="10" name="Arrow: Left 16">
            <a:extLst>
              <a:ext uri="{FF2B5EF4-FFF2-40B4-BE49-F238E27FC236}">
                <a16:creationId xmlns:a16="http://schemas.microsoft.com/office/drawing/2014/main" id="{2F9067AA-57AE-40A4-B890-A05E92B9745D}"/>
              </a:ext>
            </a:extLst>
          </p:cNvPr>
          <p:cNvSpPr/>
          <p:nvPr userDrawn="1"/>
        </p:nvSpPr>
        <p:spPr>
          <a:xfrm>
            <a:off x="5048250" y="3006725"/>
            <a:ext cx="1366838" cy="133350"/>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pic>
        <p:nvPicPr>
          <p:cNvPr id="11" name="Picture 14">
            <a:extLst>
              <a:ext uri="{FF2B5EF4-FFF2-40B4-BE49-F238E27FC236}">
                <a16:creationId xmlns:a16="http://schemas.microsoft.com/office/drawing/2014/main" id="{FC97D9EE-FB15-4CEE-941D-0F8A53A08D0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8325" y="3976688"/>
            <a:ext cx="3697288"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8">
            <a:extLst>
              <a:ext uri="{FF2B5EF4-FFF2-40B4-BE49-F238E27FC236}">
                <a16:creationId xmlns:a16="http://schemas.microsoft.com/office/drawing/2014/main" id="{86DEA8E4-9582-4717-939C-5C0804DCB654}"/>
              </a:ext>
            </a:extLst>
          </p:cNvPr>
          <p:cNvSpPr txBox="1">
            <a:spLocks noChangeArrowheads="1"/>
          </p:cNvSpPr>
          <p:nvPr userDrawn="1"/>
        </p:nvSpPr>
        <p:spPr bwMode="auto">
          <a:xfrm>
            <a:off x="4000500" y="4949825"/>
            <a:ext cx="8015288" cy="168275"/>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100">
                <a:latin typeface="Arial" panose="020B0604020202020204" pitchFamily="34" charset="0"/>
                <a:cs typeface="Arial" panose="020B0604020202020204" pitchFamily="34" charset="0"/>
              </a:rPr>
              <a:t>Click</a:t>
            </a:r>
            <a:r>
              <a:rPr lang="en-AU" altLang="nl-NL" sz="1100" b="1">
                <a:latin typeface="Arial" panose="020B0604020202020204" pitchFamily="34" charset="0"/>
                <a:cs typeface="Arial" panose="020B0604020202020204" pitchFamily="34" charset="0"/>
              </a:rPr>
              <a:t> File &gt; New &gt; Personal</a:t>
            </a:r>
            <a:r>
              <a:rPr lang="en-AU" altLang="nl-NL" sz="1100">
                <a:latin typeface="Arial" panose="020B0604020202020204" pitchFamily="34" charset="0"/>
                <a:cs typeface="Arial" panose="020B0604020202020204" pitchFamily="34" charset="0"/>
              </a:rPr>
              <a:t>, then click on the pin icon in the bottom right next to your template </a:t>
            </a:r>
            <a:endParaRPr lang="en-AU" altLang="nl-NL" sz="1100" b="1">
              <a:latin typeface="Arial" panose="020B0604020202020204" pitchFamily="34" charset="0"/>
              <a:cs typeface="Arial" panose="020B0604020202020204" pitchFamily="34" charset="0"/>
            </a:endParaRPr>
          </a:p>
        </p:txBody>
      </p:sp>
      <p:sp>
        <p:nvSpPr>
          <p:cNvPr id="13" name="Arrow: Left 19">
            <a:extLst>
              <a:ext uri="{FF2B5EF4-FFF2-40B4-BE49-F238E27FC236}">
                <a16:creationId xmlns:a16="http://schemas.microsoft.com/office/drawing/2014/main" id="{6BCA92C6-676F-40B0-82B3-175B7BD4CC08}"/>
              </a:ext>
            </a:extLst>
          </p:cNvPr>
          <p:cNvSpPr/>
          <p:nvPr userDrawn="1"/>
        </p:nvSpPr>
        <p:spPr>
          <a:xfrm>
            <a:off x="2503488" y="4967288"/>
            <a:ext cx="1366837" cy="133350"/>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sp>
        <p:nvSpPr>
          <p:cNvPr id="14" name="Oval 17">
            <a:extLst>
              <a:ext uri="{FF2B5EF4-FFF2-40B4-BE49-F238E27FC236}">
                <a16:creationId xmlns:a16="http://schemas.microsoft.com/office/drawing/2014/main" id="{2E00E862-87F1-4975-B105-486D3C89191F}"/>
              </a:ext>
            </a:extLst>
          </p:cNvPr>
          <p:cNvSpPr/>
          <p:nvPr userDrawn="1"/>
        </p:nvSpPr>
        <p:spPr>
          <a:xfrm>
            <a:off x="2111375" y="5092700"/>
            <a:ext cx="160338" cy="14287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sp>
        <p:nvSpPr>
          <p:cNvPr id="15" name="TextBox 23">
            <a:extLst>
              <a:ext uri="{FF2B5EF4-FFF2-40B4-BE49-F238E27FC236}">
                <a16:creationId xmlns:a16="http://schemas.microsoft.com/office/drawing/2014/main" id="{8C53BE78-C33F-423D-9962-921E2059C752}"/>
              </a:ext>
            </a:extLst>
          </p:cNvPr>
          <p:cNvSpPr txBox="1">
            <a:spLocks noChangeArrowheads="1"/>
          </p:cNvSpPr>
          <p:nvPr userDrawn="1"/>
        </p:nvSpPr>
        <p:spPr bwMode="auto">
          <a:xfrm>
            <a:off x="4000500" y="6335713"/>
            <a:ext cx="6450013" cy="338137"/>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100">
                <a:latin typeface="Arial" panose="020B0604020202020204" pitchFamily="34" charset="0"/>
                <a:cs typeface="Arial" panose="020B0604020202020204" pitchFamily="34" charset="0"/>
              </a:rPr>
              <a:t>Click</a:t>
            </a:r>
            <a:r>
              <a:rPr lang="en-AU" altLang="nl-NL" sz="1100" b="1">
                <a:latin typeface="Arial" panose="020B0604020202020204" pitchFamily="34" charset="0"/>
                <a:cs typeface="Arial" panose="020B0604020202020204" pitchFamily="34" charset="0"/>
              </a:rPr>
              <a:t> File &gt; New </a:t>
            </a:r>
            <a:r>
              <a:rPr lang="en-AU" altLang="nl-NL" sz="1100">
                <a:latin typeface="Arial" panose="020B0604020202020204" pitchFamily="34" charset="0"/>
                <a:cs typeface="Arial" panose="020B0604020202020204" pitchFamily="34" charset="0"/>
              </a:rPr>
              <a:t>and the template will appear in the top left of the page, available whenever you want to create a new presentation</a:t>
            </a:r>
            <a:endParaRPr lang="en-AU" altLang="nl-NL" sz="1100" b="1">
              <a:latin typeface="Arial" panose="020B0604020202020204" pitchFamily="34" charset="0"/>
              <a:cs typeface="Arial" panose="020B0604020202020204" pitchFamily="34" charset="0"/>
            </a:endParaRPr>
          </a:p>
        </p:txBody>
      </p:sp>
      <p:sp>
        <p:nvSpPr>
          <p:cNvPr id="16" name="Arrow: Left 24">
            <a:extLst>
              <a:ext uri="{FF2B5EF4-FFF2-40B4-BE49-F238E27FC236}">
                <a16:creationId xmlns:a16="http://schemas.microsoft.com/office/drawing/2014/main" id="{0D4F27EE-7077-4436-B451-1043BC459B99}"/>
              </a:ext>
            </a:extLst>
          </p:cNvPr>
          <p:cNvSpPr/>
          <p:nvPr userDrawn="1"/>
        </p:nvSpPr>
        <p:spPr>
          <a:xfrm>
            <a:off x="2503488" y="6353175"/>
            <a:ext cx="1366837" cy="133350"/>
          </a:xfrm>
          <a:prstGeom prst="lef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sp>
        <p:nvSpPr>
          <p:cNvPr id="17" name="Oval 25">
            <a:extLst>
              <a:ext uri="{FF2B5EF4-FFF2-40B4-BE49-F238E27FC236}">
                <a16:creationId xmlns:a16="http://schemas.microsoft.com/office/drawing/2014/main" id="{0AE8F24A-5CD2-4A2B-BE1A-FD6D17AA353D}"/>
              </a:ext>
            </a:extLst>
          </p:cNvPr>
          <p:cNvSpPr/>
          <p:nvPr userDrawn="1"/>
        </p:nvSpPr>
        <p:spPr>
          <a:xfrm>
            <a:off x="1585913" y="6070600"/>
            <a:ext cx="787400" cy="59531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defRPr/>
            </a:pPr>
            <a:endParaRPr lang="en-AU" sz="1200" b="1" dirty="0">
              <a:solidFill>
                <a:schemeClr val="bg1"/>
              </a:solidFill>
            </a:endParaRPr>
          </a:p>
        </p:txBody>
      </p:sp>
    </p:spTree>
    <p:extLst>
      <p:ext uri="{BB962C8B-B14F-4D97-AF65-F5344CB8AC3E}">
        <p14:creationId xmlns:p14="http://schemas.microsoft.com/office/powerpoint/2010/main" val="16918365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andard1">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A325D7-6C15-3502-AB0A-AC0CE970612C}"/>
              </a:ext>
            </a:extLst>
          </p:cNvPr>
          <p:cNvSpPr>
            <a:spLocks noGrp="1"/>
          </p:cNvSpPr>
          <p:nvPr>
            <p:ph type="body" sz="quarter" idx="10"/>
          </p:nvPr>
        </p:nvSpPr>
        <p:spPr>
          <a:xfrm>
            <a:off x="5261957" y="100013"/>
            <a:ext cx="6866544" cy="1081087"/>
          </a:xfrm>
          <a:prstGeom prst="rect">
            <a:avLst/>
          </a:prstGeo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Content Placeholder 20">
            <a:extLst>
              <a:ext uri="{FF2B5EF4-FFF2-40B4-BE49-F238E27FC236}">
                <a16:creationId xmlns:a16="http://schemas.microsoft.com/office/drawing/2014/main" id="{D2BB0C7E-75D4-F1F6-523F-5B12E3184460}"/>
              </a:ext>
            </a:extLst>
          </p:cNvPr>
          <p:cNvSpPr>
            <a:spLocks noGrp="1"/>
          </p:cNvSpPr>
          <p:nvPr>
            <p:ph sz="quarter" idx="11"/>
          </p:nvPr>
        </p:nvSpPr>
        <p:spPr>
          <a:xfrm>
            <a:off x="10191405" y="6292734"/>
            <a:ext cx="1970723" cy="506095"/>
          </a:xfrm>
          <a:prstGeom prst="rect">
            <a:avLst/>
          </a:prstGeom>
        </p:spPr>
        <p:txBody>
          <a:bodyPr/>
          <a:lstStyle>
            <a:lvl1pPr marL="0" indent="0" algn="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ext Placeholder 2">
            <a:extLst>
              <a:ext uri="{FF2B5EF4-FFF2-40B4-BE49-F238E27FC236}">
                <a16:creationId xmlns:a16="http://schemas.microsoft.com/office/drawing/2014/main" id="{32294B77-0F7B-49AE-E48C-9F2C55DF762D}"/>
              </a:ext>
            </a:extLst>
          </p:cNvPr>
          <p:cNvSpPr>
            <a:spLocks noGrp="1"/>
          </p:cNvSpPr>
          <p:nvPr>
            <p:ph type="body" sz="quarter" idx="12"/>
          </p:nvPr>
        </p:nvSpPr>
        <p:spPr>
          <a:xfrm>
            <a:off x="3306762" y="1289050"/>
            <a:ext cx="5578475" cy="490538"/>
          </a:xfrm>
          <a:prstGeom prst="rect">
            <a:avLst/>
          </a:prstGeom>
        </p:spPr>
        <p:txBody>
          <a:bodyP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755961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tyle Guide">
    <p:spTree>
      <p:nvGrpSpPr>
        <p:cNvPr id="1" name=""/>
        <p:cNvGrpSpPr/>
        <p:nvPr/>
      </p:nvGrpSpPr>
      <p:grpSpPr>
        <a:xfrm>
          <a:off x="0" y="0"/>
          <a:ext cx="0" cy="0"/>
          <a:chOff x="0" y="0"/>
          <a:chExt cx="0" cy="0"/>
        </a:xfrm>
      </p:grpSpPr>
      <p:sp>
        <p:nvSpPr>
          <p:cNvPr id="2" name="Rectangle 34">
            <a:extLst>
              <a:ext uri="{FF2B5EF4-FFF2-40B4-BE49-F238E27FC236}">
                <a16:creationId xmlns:a16="http://schemas.microsoft.com/office/drawing/2014/main" id="{5F6CCEE7-A8F9-4372-81BB-47DCD3EDBBD4}"/>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3" name="TextBox 4">
            <a:extLst>
              <a:ext uri="{FF2B5EF4-FFF2-40B4-BE49-F238E27FC236}">
                <a16:creationId xmlns:a16="http://schemas.microsoft.com/office/drawing/2014/main" id="{8E438925-DFC9-4D08-98E2-F6018F21E828}"/>
              </a:ext>
            </a:extLst>
          </p:cNvPr>
          <p:cNvSpPr txBox="1"/>
          <p:nvPr userDrawn="1"/>
        </p:nvSpPr>
        <p:spPr>
          <a:xfrm>
            <a:off x="354013" y="1301750"/>
            <a:ext cx="10575925" cy="5395913"/>
          </a:xfrm>
          <a:prstGeom prst="rect">
            <a:avLst/>
          </a:prstGeom>
          <a:noFill/>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100" b="1">
                <a:latin typeface="Arial" panose="020B0604020202020204" pitchFamily="34" charset="0"/>
                <a:cs typeface="Arial" panose="020B0604020202020204" pitchFamily="34" charset="0"/>
              </a:rPr>
              <a:t>Leads</a:t>
            </a:r>
          </a:p>
          <a:p>
            <a:pPr eaLnBrk="1" hangingPunct="1">
              <a:spcBef>
                <a:spcPts val="200"/>
              </a:spcBef>
              <a:buFont typeface="Arial" panose="020B0604020202020204" pitchFamily="34" charset="0"/>
              <a:buChar char="•"/>
              <a:defRPr/>
            </a:pPr>
            <a:r>
              <a:rPr lang="en-US" altLang="nl-NL" sz="1100">
                <a:latin typeface="Arial" panose="020B0604020202020204" pitchFamily="34" charset="0"/>
                <a:cs typeface="Arial" panose="020B0604020202020204" pitchFamily="34" charset="0"/>
              </a:rPr>
              <a:t>The leads on each page should, when read together, tell the full story of the pack</a:t>
            </a:r>
          </a:p>
          <a:p>
            <a:pPr>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Title of page (the ‘lead’) is at most two lines and structured as a descriptive sentence, not a header</a:t>
            </a:r>
          </a:p>
          <a:p>
            <a:pPr>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Capital letters only for beginning of lead and for proper nouns (not every word in lead)</a:t>
            </a:r>
          </a:p>
          <a:p>
            <a:pPr>
              <a:spcBef>
                <a:spcPts val="200"/>
              </a:spcBef>
              <a:buFont typeface="Arial" panose="020B0604020202020204" pitchFamily="34" charset="0"/>
              <a:buChar char="•"/>
              <a:defRPr/>
            </a:pPr>
            <a:r>
              <a:rPr lang="en-US" altLang="nl-NL" sz="1100">
                <a:latin typeface="Arial" panose="020B0604020202020204" pitchFamily="34" charset="0"/>
                <a:cs typeface="Arial" panose="020B0604020202020204" pitchFamily="34" charset="0"/>
              </a:rPr>
              <a:t>Lead positioned 1cm from top of page</a:t>
            </a:r>
          </a:p>
          <a:p>
            <a:pPr>
              <a:buFont typeface="Arial" panose="020B0604020202020204" pitchFamily="34" charset="0"/>
              <a:buNone/>
              <a:defRPr/>
            </a:pPr>
            <a:endParaRPr lang="en-AU" altLang="nl-NL" sz="1100" b="1">
              <a:latin typeface="Arial" panose="020B0604020202020204" pitchFamily="34" charset="0"/>
              <a:cs typeface="Arial" panose="020B0604020202020204" pitchFamily="34" charset="0"/>
            </a:endParaRPr>
          </a:p>
          <a:p>
            <a:pPr>
              <a:defRPr/>
            </a:pPr>
            <a:r>
              <a:rPr lang="en-AU" altLang="nl-NL" sz="1100" b="1">
                <a:latin typeface="Arial" panose="020B0604020202020204" pitchFamily="34" charset="0"/>
                <a:cs typeface="Arial" panose="020B0604020202020204" pitchFamily="34" charset="0"/>
              </a:rPr>
              <a:t>Font</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Arial</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Lead should be between 20pt and 30pt; subtitle between 16-20 (if using)</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Outside of lead and subtitle, </a:t>
            </a:r>
            <a:r>
              <a:rPr lang="en-AU" altLang="nl-NL" sz="1100" b="1">
                <a:latin typeface="Arial" panose="020B0604020202020204" pitchFamily="34" charset="0"/>
                <a:cs typeface="Arial" panose="020B0604020202020204" pitchFamily="34" charset="0"/>
              </a:rPr>
              <a:t>remainder of page should be same font size </a:t>
            </a:r>
            <a:r>
              <a:rPr lang="en-AU" altLang="nl-NL" sz="1100">
                <a:latin typeface="Arial" panose="020B0604020202020204" pitchFamily="34" charset="0"/>
                <a:cs typeface="Arial" panose="020B0604020202020204" pitchFamily="34" charset="0"/>
              </a:rPr>
              <a:t>(minimum 12pt)</a:t>
            </a:r>
          </a:p>
          <a:p>
            <a:pPr>
              <a:buFont typeface="Arial" panose="020B0604020202020204" pitchFamily="34" charset="0"/>
              <a:buChar char="•"/>
              <a:defRPr/>
            </a:pPr>
            <a:endParaRPr lang="en-AU" altLang="nl-NL" sz="1100" b="1">
              <a:latin typeface="Arial" panose="020B0604020202020204" pitchFamily="34" charset="0"/>
              <a:cs typeface="Arial" panose="020B0604020202020204" pitchFamily="34" charset="0"/>
            </a:endParaRPr>
          </a:p>
          <a:p>
            <a:pPr>
              <a:defRPr/>
            </a:pPr>
            <a:r>
              <a:rPr lang="en-AU" altLang="nl-NL" sz="1100" b="1">
                <a:latin typeface="Arial" panose="020B0604020202020204" pitchFamily="34" charset="0"/>
                <a:cs typeface="Arial" panose="020B0604020202020204" pitchFamily="34" charset="0"/>
              </a:rPr>
              <a:t>Grammar</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No full stops for lead</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No full stops, commas, semicolons after bullet points</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Only use bullet points where more than one line item</a:t>
            </a:r>
          </a:p>
          <a:p>
            <a:pPr>
              <a:buFont typeface="Arial" panose="020B0604020202020204" pitchFamily="34" charset="0"/>
              <a:buChar char="•"/>
              <a:defRPr/>
            </a:pPr>
            <a:endParaRPr lang="en-AU" altLang="nl-NL" sz="1100" b="1">
              <a:latin typeface="Arial" panose="020B0604020202020204" pitchFamily="34" charset="0"/>
              <a:cs typeface="Arial" panose="020B0604020202020204" pitchFamily="34" charset="0"/>
            </a:endParaRPr>
          </a:p>
          <a:p>
            <a:pPr>
              <a:defRPr/>
            </a:pPr>
            <a:r>
              <a:rPr lang="en-AU" altLang="nl-NL" sz="1100" b="1">
                <a:latin typeface="Arial" panose="020B0604020202020204" pitchFamily="34" charset="0"/>
                <a:cs typeface="Arial" panose="020B0604020202020204" pitchFamily="34" charset="0"/>
              </a:rPr>
              <a:t>Layout</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Align and justify all content</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No content further left than lead</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Structure the page so that the </a:t>
            </a:r>
            <a:r>
              <a:rPr lang="en-AU" altLang="nl-NL" sz="1100" b="1">
                <a:latin typeface="Arial" panose="020B0604020202020204" pitchFamily="34" charset="0"/>
                <a:cs typeface="Arial" panose="020B0604020202020204" pitchFamily="34" charset="0"/>
              </a:rPr>
              <a:t>visual logic follow the logic of the content </a:t>
            </a:r>
            <a:r>
              <a:rPr lang="en-AU" altLang="nl-NL" sz="1100">
                <a:latin typeface="Arial" panose="020B0604020202020204" pitchFamily="34" charset="0"/>
                <a:cs typeface="Arial" panose="020B0604020202020204" pitchFamily="34" charset="0"/>
              </a:rPr>
              <a:t>and the reader is visually guided through the content</a:t>
            </a:r>
          </a:p>
          <a:p>
            <a:pPr eaLnBrk="1" hangingPunct="1">
              <a:spcBef>
                <a:spcPts val="200"/>
              </a:spcBef>
              <a:buFont typeface="Arial" panose="020B0604020202020204" pitchFamily="34" charset="0"/>
              <a:buChar char="•"/>
              <a:defRPr/>
            </a:pPr>
            <a:endParaRPr lang="en-AU" altLang="nl-NL" sz="1100">
              <a:latin typeface="Arial" panose="020B0604020202020204" pitchFamily="34" charset="0"/>
              <a:cs typeface="Arial" panose="020B0604020202020204" pitchFamily="34" charset="0"/>
            </a:endParaRPr>
          </a:p>
          <a:p>
            <a:pPr>
              <a:defRPr/>
            </a:pPr>
            <a:r>
              <a:rPr lang="en-AU" altLang="nl-NL" sz="1100" b="1">
                <a:latin typeface="Arial" panose="020B0604020202020204" pitchFamily="34" charset="0"/>
                <a:cs typeface="Arial" panose="020B0604020202020204" pitchFamily="34" charset="0"/>
              </a:rPr>
              <a:t>Tracker pages</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Tracker pages help provide structure to the presentation and a reminder of key messages</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The use of tracker pages is encouraged when complex material is being presented or is helpful to tell the story</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Examples of tracker pages are provided in the Slide Library</a:t>
            </a:r>
          </a:p>
          <a:p>
            <a:pPr>
              <a:buFont typeface="Arial" panose="020B0604020202020204" pitchFamily="34" charset="0"/>
              <a:buChar char="•"/>
              <a:defRPr/>
            </a:pPr>
            <a:endParaRPr lang="en-AU" altLang="nl-NL" sz="1100" b="1">
              <a:latin typeface="Arial" panose="020B0604020202020204" pitchFamily="34" charset="0"/>
              <a:cs typeface="Arial" panose="020B0604020202020204" pitchFamily="34" charset="0"/>
            </a:endParaRPr>
          </a:p>
          <a:p>
            <a:pPr>
              <a:defRPr/>
            </a:pPr>
            <a:r>
              <a:rPr lang="en-AU" altLang="nl-NL" sz="1100" b="1">
                <a:latin typeface="Arial" panose="020B0604020202020204" pitchFamily="34" charset="0"/>
                <a:cs typeface="Arial" panose="020B0604020202020204" pitchFamily="34" charset="0"/>
              </a:rPr>
              <a:t>References</a:t>
            </a:r>
          </a:p>
          <a:p>
            <a:pPr eaLnBrk="1" hangingPunct="1">
              <a:spcBef>
                <a:spcPts val="200"/>
              </a:spcBef>
              <a:buFont typeface="Arial" panose="020B0604020202020204" pitchFamily="34" charset="0"/>
              <a:buChar char="•"/>
              <a:defRPr/>
            </a:pPr>
            <a:r>
              <a:rPr lang="en-AU" altLang="nl-NL" sz="1100">
                <a:latin typeface="Arial" panose="020B0604020202020204" pitchFamily="34" charset="0"/>
                <a:cs typeface="Arial" panose="020B0604020202020204" pitchFamily="34" charset="0"/>
              </a:rPr>
              <a:t>Include sources at the base of every page with data providing clear reference, enabling reader to know exactly where to find information</a:t>
            </a:r>
          </a:p>
        </p:txBody>
      </p:sp>
      <p:sp>
        <p:nvSpPr>
          <p:cNvPr id="4" name="TextBox 5">
            <a:extLst>
              <a:ext uri="{FF2B5EF4-FFF2-40B4-BE49-F238E27FC236}">
                <a16:creationId xmlns:a16="http://schemas.microsoft.com/office/drawing/2014/main" id="{8A3F6E81-5397-4545-94E3-881052BE228C}"/>
              </a:ext>
            </a:extLst>
          </p:cNvPr>
          <p:cNvSpPr txBox="1">
            <a:spLocks noChangeArrowheads="1"/>
          </p:cNvSpPr>
          <p:nvPr userDrawn="1"/>
        </p:nvSpPr>
        <p:spPr bwMode="auto">
          <a:xfrm>
            <a:off x="336550" y="885825"/>
            <a:ext cx="11364913" cy="21590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400">
                <a:latin typeface="Arial" panose="020B0604020202020204" pitchFamily="34" charset="0"/>
                <a:ea typeface="Verdana" panose="020B0604030504040204" pitchFamily="34" charset="0"/>
                <a:cs typeface="Arial" panose="020B0604020202020204" pitchFamily="34" charset="0"/>
              </a:rPr>
              <a:t>Follow these guidelines to ensure each page in your presentation is consistently formatted and structured.</a:t>
            </a:r>
          </a:p>
        </p:txBody>
      </p:sp>
      <p:sp>
        <p:nvSpPr>
          <p:cNvPr id="5" name="TextBox 6">
            <a:extLst>
              <a:ext uri="{FF2B5EF4-FFF2-40B4-BE49-F238E27FC236}">
                <a16:creationId xmlns:a16="http://schemas.microsoft.com/office/drawing/2014/main" id="{0DFA05C1-8243-43B2-B73D-1E060DE77C42}"/>
              </a:ext>
            </a:extLst>
          </p:cNvPr>
          <p:cNvSpPr txBox="1">
            <a:spLocks noChangeArrowheads="1"/>
          </p:cNvSpPr>
          <p:nvPr userDrawn="1"/>
        </p:nvSpPr>
        <p:spPr bwMode="auto">
          <a:xfrm>
            <a:off x="336550" y="147638"/>
            <a:ext cx="8393113" cy="368300"/>
          </a:xfrm>
          <a:prstGeom prst="rect">
            <a:avLst/>
          </a:prstGeom>
          <a:noFill/>
          <a:ln>
            <a:noFill/>
          </a:ln>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nl-NL" sz="2400" b="1">
                <a:latin typeface="Arial" panose="020B0604020202020204" pitchFamily="34" charset="0"/>
                <a:cs typeface="Arial" panose="020B0604020202020204" pitchFamily="34" charset="0"/>
              </a:rPr>
              <a:t>Style Guide</a:t>
            </a:r>
          </a:p>
        </p:txBody>
      </p:sp>
      <p:sp>
        <p:nvSpPr>
          <p:cNvPr id="6" name="Rectangle 7">
            <a:extLst>
              <a:ext uri="{FF2B5EF4-FFF2-40B4-BE49-F238E27FC236}">
                <a16:creationId xmlns:a16="http://schemas.microsoft.com/office/drawing/2014/main" id="{592976BF-7DBC-4404-BE48-326DBCF21E24}"/>
              </a:ext>
            </a:extLst>
          </p:cNvPr>
          <p:cNvSpPr/>
          <p:nvPr userDrawn="1"/>
        </p:nvSpPr>
        <p:spPr>
          <a:xfrm>
            <a:off x="11007725" y="4891088"/>
            <a:ext cx="803275" cy="29686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AU" sz="1200">
                <a:solidFill>
                  <a:schemeClr val="bg1"/>
                </a:solidFill>
                <a:cs typeface="Arial" panose="020B0604020202020204" pitchFamily="34" charset="0"/>
              </a:rPr>
              <a:t>xxx</a:t>
            </a:r>
          </a:p>
        </p:txBody>
      </p:sp>
      <p:sp>
        <p:nvSpPr>
          <p:cNvPr id="7" name="Rectangle 8">
            <a:extLst>
              <a:ext uri="{FF2B5EF4-FFF2-40B4-BE49-F238E27FC236}">
                <a16:creationId xmlns:a16="http://schemas.microsoft.com/office/drawing/2014/main" id="{654D6366-9FD3-4999-BCA7-8FE4C6A58F18}"/>
              </a:ext>
            </a:extLst>
          </p:cNvPr>
          <p:cNvSpPr/>
          <p:nvPr userDrawn="1"/>
        </p:nvSpPr>
        <p:spPr>
          <a:xfrm>
            <a:off x="10999788" y="4541838"/>
            <a:ext cx="804862" cy="277812"/>
          </a:xfrm>
          <a:prstGeom prst="rect">
            <a:avLst/>
          </a:prstGeom>
          <a:solidFill>
            <a:srgbClr val="E2000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1200">
                <a:solidFill>
                  <a:schemeClr val="bg1"/>
                </a:solidFill>
                <a:cs typeface="Arial" panose="020B0604020202020204" pitchFamily="34" charset="0"/>
              </a:rPr>
              <a:t>xxx</a:t>
            </a:r>
          </a:p>
        </p:txBody>
      </p:sp>
      <p:sp>
        <p:nvSpPr>
          <p:cNvPr id="8" name="Rectangle 9">
            <a:extLst>
              <a:ext uri="{FF2B5EF4-FFF2-40B4-BE49-F238E27FC236}">
                <a16:creationId xmlns:a16="http://schemas.microsoft.com/office/drawing/2014/main" id="{5527B8EA-F1BB-4532-844B-A76E895599FB}"/>
              </a:ext>
            </a:extLst>
          </p:cNvPr>
          <p:cNvSpPr/>
          <p:nvPr userDrawn="1"/>
        </p:nvSpPr>
        <p:spPr>
          <a:xfrm>
            <a:off x="11020425" y="5262563"/>
            <a:ext cx="803275" cy="279400"/>
          </a:xfrm>
          <a:prstGeom prst="rect">
            <a:avLst/>
          </a:prstGeom>
          <a:solidFill>
            <a:srgbClr val="606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1200">
                <a:solidFill>
                  <a:schemeClr val="bg1"/>
                </a:solidFill>
                <a:cs typeface="Arial" panose="020B0604020202020204" pitchFamily="34" charset="0"/>
              </a:rPr>
              <a:t>xxx</a:t>
            </a:r>
          </a:p>
        </p:txBody>
      </p:sp>
      <p:sp>
        <p:nvSpPr>
          <p:cNvPr id="9" name="Content Placeholder 1">
            <a:extLst>
              <a:ext uri="{FF2B5EF4-FFF2-40B4-BE49-F238E27FC236}">
                <a16:creationId xmlns:a16="http://schemas.microsoft.com/office/drawing/2014/main" id="{6D226A23-FC48-4CAD-89B7-59DBAEB129A7}"/>
              </a:ext>
            </a:extLst>
          </p:cNvPr>
          <p:cNvSpPr txBox="1">
            <a:spLocks/>
          </p:cNvSpPr>
          <p:nvPr userDrawn="1"/>
        </p:nvSpPr>
        <p:spPr>
          <a:xfrm>
            <a:off x="10929938" y="4113213"/>
            <a:ext cx="1136650" cy="282575"/>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4680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7200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950400" indent="-228594" algn="l" defTabSz="914377" rtl="0" eaLnBrk="1" latinLnBrk="0" hangingPunct="1">
              <a:lnSpc>
                <a:spcPct val="90000"/>
              </a:lnSpc>
              <a:spcBef>
                <a:spcPts val="500"/>
              </a:spcBef>
              <a:buClrTx/>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pPr>
            <a:r>
              <a:rPr lang="en-AU" sz="1200">
                <a:latin typeface="Arial" panose="020B0604020202020204" pitchFamily="34" charset="0"/>
                <a:cs typeface="Arial" panose="020B0604020202020204" pitchFamily="34" charset="0"/>
              </a:rPr>
              <a:t>Colour palette</a:t>
            </a:r>
          </a:p>
        </p:txBody>
      </p:sp>
      <p:sp>
        <p:nvSpPr>
          <p:cNvPr id="10" name="Rectangle 11">
            <a:extLst>
              <a:ext uri="{FF2B5EF4-FFF2-40B4-BE49-F238E27FC236}">
                <a16:creationId xmlns:a16="http://schemas.microsoft.com/office/drawing/2014/main" id="{10BD430B-95DE-4BD5-9296-DE315F03E088}"/>
              </a:ext>
            </a:extLst>
          </p:cNvPr>
          <p:cNvSpPr/>
          <p:nvPr userDrawn="1"/>
        </p:nvSpPr>
        <p:spPr>
          <a:xfrm>
            <a:off x="11020425" y="5614988"/>
            <a:ext cx="803275" cy="277812"/>
          </a:xfrm>
          <a:prstGeom prst="rect">
            <a:avLst/>
          </a:prstGeom>
          <a:solidFill>
            <a:srgbClr val="DFDFD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1200">
                <a:solidFill>
                  <a:schemeClr val="tx1">
                    <a:lumMod val="50000"/>
                  </a:schemeClr>
                </a:solidFill>
                <a:cs typeface="Arial" panose="020B0604020202020204" pitchFamily="34" charset="0"/>
              </a:rPr>
              <a:t>xxx</a:t>
            </a:r>
          </a:p>
        </p:txBody>
      </p:sp>
      <p:sp>
        <p:nvSpPr>
          <p:cNvPr id="11" name="Rectangle 12">
            <a:extLst>
              <a:ext uri="{FF2B5EF4-FFF2-40B4-BE49-F238E27FC236}">
                <a16:creationId xmlns:a16="http://schemas.microsoft.com/office/drawing/2014/main" id="{2128B655-79B6-43A6-B049-B569062A2F45}"/>
              </a:ext>
            </a:extLst>
          </p:cNvPr>
          <p:cNvSpPr/>
          <p:nvPr userDrawn="1"/>
        </p:nvSpPr>
        <p:spPr>
          <a:xfrm>
            <a:off x="11020425" y="5965825"/>
            <a:ext cx="803275" cy="279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AU" sz="1200">
                <a:solidFill>
                  <a:schemeClr val="tx1">
                    <a:lumMod val="50000"/>
                  </a:schemeClr>
                </a:solidFill>
                <a:cs typeface="Arial" panose="020B0604020202020204" pitchFamily="34" charset="0"/>
              </a:rPr>
              <a:t>xxx</a:t>
            </a:r>
          </a:p>
        </p:txBody>
      </p:sp>
    </p:spTree>
    <p:extLst>
      <p:ext uri="{BB962C8B-B14F-4D97-AF65-F5344CB8AC3E}">
        <p14:creationId xmlns:p14="http://schemas.microsoft.com/office/powerpoint/2010/main" val="168542175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CA2C046-7BCA-4003-B6D1-2DA73C762F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9142"/>
          <a:stretch>
            <a:fillRect/>
          </a:stretch>
        </p:blipFill>
        <p:spPr bwMode="auto">
          <a:xfrm>
            <a:off x="7454900" y="254000"/>
            <a:ext cx="4737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21FA7522-C4D0-434E-9945-11391E5A3436}"/>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923143" y="4043609"/>
            <a:ext cx="7218313" cy="553998"/>
          </a:xfrm>
        </p:spPr>
        <p:txBody>
          <a:bodyPr/>
          <a:lstStyle>
            <a:lvl1pPr algn="l">
              <a:defRPr sz="4000"/>
            </a:lvl1pPr>
          </a:lstStyle>
          <a:p>
            <a:r>
              <a:rPr lang="nl-NL"/>
              <a:t>Klik om stijl te bewerken</a:t>
            </a:r>
            <a:endParaRPr lang="en-US"/>
          </a:p>
        </p:txBody>
      </p:sp>
      <p:sp>
        <p:nvSpPr>
          <p:cNvPr id="3" name="Subtitle 2"/>
          <p:cNvSpPr>
            <a:spLocks noGrp="1"/>
          </p:cNvSpPr>
          <p:nvPr>
            <p:ph type="subTitle" idx="1"/>
          </p:nvPr>
        </p:nvSpPr>
        <p:spPr>
          <a:xfrm>
            <a:off x="923143" y="5368914"/>
            <a:ext cx="7218313" cy="36933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0" name="Text Placeholder 9"/>
          <p:cNvSpPr>
            <a:spLocks noGrp="1"/>
          </p:cNvSpPr>
          <p:nvPr>
            <p:ph type="body" sz="quarter" idx="10"/>
          </p:nvPr>
        </p:nvSpPr>
        <p:spPr>
          <a:xfrm>
            <a:off x="923143" y="5847093"/>
            <a:ext cx="7218313" cy="221599"/>
          </a:xfrm>
        </p:spPr>
        <p:txBody>
          <a:bodyPr/>
          <a:lstStyle>
            <a:lvl1pPr marL="0" indent="0">
              <a:buNone/>
              <a:defRPr/>
            </a:lvl1pPr>
          </a:lstStyle>
          <a:p>
            <a:pPr lvl="0"/>
            <a:r>
              <a:rPr lang="nl-NL"/>
              <a:t>Tekststijl van het model bewerken</a:t>
            </a:r>
          </a:p>
        </p:txBody>
      </p:sp>
    </p:spTree>
    <p:extLst>
      <p:ext uri="{BB962C8B-B14F-4D97-AF65-F5344CB8AC3E}">
        <p14:creationId xmlns:p14="http://schemas.microsoft.com/office/powerpoint/2010/main" val="282949375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Rectangle 29">
            <a:extLst>
              <a:ext uri="{FF2B5EF4-FFF2-40B4-BE49-F238E27FC236}">
                <a16:creationId xmlns:a16="http://schemas.microsoft.com/office/drawing/2014/main" id="{436AB049-9387-40E5-AE7D-B0E3D86F2635}"/>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Slide Number Placeholder 3">
            <a:extLst>
              <a:ext uri="{FF2B5EF4-FFF2-40B4-BE49-F238E27FC236}">
                <a16:creationId xmlns:a16="http://schemas.microsoft.com/office/drawing/2014/main" id="{F49B073B-9C7A-4B14-817E-3805CAA62BA0}"/>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1A32D569-73CB-4C9E-9C66-B4AF1D1B4E7B}"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1" name="Rectangle 5">
            <a:extLst>
              <a:ext uri="{FF2B5EF4-FFF2-40B4-BE49-F238E27FC236}">
                <a16:creationId xmlns:a16="http://schemas.microsoft.com/office/drawing/2014/main" id="{46182962-A26D-40EA-8DEA-4C0B6BEC6B76}"/>
              </a:ext>
            </a:extLst>
          </p:cNvPr>
          <p:cNvSpPr>
            <a:spLocks noChangeArrowheads="1"/>
          </p:cNvSpPr>
          <p:nvPr userDrawn="1"/>
        </p:nvSpPr>
        <p:spPr bwMode="auto">
          <a:xfrm>
            <a:off x="12253913" y="0"/>
            <a:ext cx="2146300" cy="1697038"/>
          </a:xfrm>
          <a:prstGeom prst="rect">
            <a:avLst/>
          </a:prstGeom>
          <a:no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AU" altLang="nl-NL" sz="1200" b="1"/>
              <a:t>Guidance notes:</a:t>
            </a:r>
          </a:p>
          <a:p>
            <a:pPr>
              <a:buFont typeface="Arial" panose="020B0604020202020204" pitchFamily="34" charset="0"/>
              <a:buNone/>
              <a:defRPr/>
            </a:pPr>
            <a:r>
              <a:rPr lang="en-AU" altLang="nl-NL" sz="1200"/>
              <a:t>Use this page to set up the structure of your deck, particularly where there are multiple complex topics to cover</a:t>
            </a:r>
          </a:p>
        </p:txBody>
      </p:sp>
      <p:sp>
        <p:nvSpPr>
          <p:cNvPr id="34" name="Title 1"/>
          <p:cNvSpPr>
            <a:spLocks noGrp="1"/>
          </p:cNvSpPr>
          <p:nvPr>
            <p:ph type="title"/>
          </p:nvPr>
        </p:nvSpPr>
        <p:spPr>
          <a:xfrm>
            <a:off x="336062" y="165503"/>
            <a:ext cx="11323189" cy="332399"/>
          </a:xfrm>
        </p:spPr>
        <p:txBody>
          <a:bodyPr/>
          <a:lstStyle>
            <a:lvl1pPr>
              <a:defRPr sz="2400"/>
            </a:lvl1pPr>
          </a:lstStyle>
          <a:p>
            <a:r>
              <a:rPr lang="nl-NL"/>
              <a:t>Klik om stijl te bewerken</a:t>
            </a:r>
            <a:endParaRPr lang="en-US"/>
          </a:p>
        </p:txBody>
      </p:sp>
      <p:sp>
        <p:nvSpPr>
          <p:cNvPr id="26"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7"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8"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9"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31"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32"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281936681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cker Page - Section 1">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4E24B606-EC36-4C08-8186-84ECFE4C245B}"/>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4">
            <a:extLst>
              <a:ext uri="{FF2B5EF4-FFF2-40B4-BE49-F238E27FC236}">
                <a16:creationId xmlns:a16="http://schemas.microsoft.com/office/drawing/2014/main" id="{32DE741D-D681-44A6-8721-52721E8CDBA6}"/>
              </a:ext>
            </a:extLst>
          </p:cNvPr>
          <p:cNvSpPr/>
          <p:nvPr userDrawn="1"/>
        </p:nvSpPr>
        <p:spPr>
          <a:xfrm>
            <a:off x="0" y="0"/>
            <a:ext cx="219075" cy="2420938"/>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4" name="Slide Number Placeholder 3">
            <a:extLst>
              <a:ext uri="{FF2B5EF4-FFF2-40B4-BE49-F238E27FC236}">
                <a16:creationId xmlns:a16="http://schemas.microsoft.com/office/drawing/2014/main" id="{DD1B907F-926E-4BFB-90F4-F1E65C9DA1AA}"/>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AE137FCE-CC58-42CD-9B22-07BF09B70BD5}"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defRPr>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2"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3"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6"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7"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76757078"/>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cker Page - Section 2">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96B2DAB3-3238-4F34-914E-4BCFA25C84E3}"/>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5">
            <a:extLst>
              <a:ext uri="{FF2B5EF4-FFF2-40B4-BE49-F238E27FC236}">
                <a16:creationId xmlns:a16="http://schemas.microsoft.com/office/drawing/2014/main" id="{C7AA98A6-C132-4045-B3BD-3E6D8AF347F5}"/>
              </a:ext>
            </a:extLst>
          </p:cNvPr>
          <p:cNvSpPr/>
          <p:nvPr userDrawn="1"/>
        </p:nvSpPr>
        <p:spPr>
          <a:xfrm>
            <a:off x="0" y="0"/>
            <a:ext cx="219075" cy="3195638"/>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2" name="Slide Number Placeholder 3">
            <a:extLst>
              <a:ext uri="{FF2B5EF4-FFF2-40B4-BE49-F238E27FC236}">
                <a16:creationId xmlns:a16="http://schemas.microsoft.com/office/drawing/2014/main" id="{B5C7C738-30C2-495D-8762-E5C1005E0EEE}"/>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3DE7B352-1FCD-4C05-B496-5C25A4D5B289}"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defRPr>
            </a:lvl1pPr>
          </a:lstStyle>
          <a:p>
            <a:pPr lvl="0"/>
            <a:r>
              <a:rPr lang="nl-NL"/>
              <a:t>Tekststijl van het model bewerken</a:t>
            </a:r>
          </a:p>
        </p:txBody>
      </p:sp>
      <p:sp>
        <p:nvSpPr>
          <p:cNvPr id="15"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0"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1"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2"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93880148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cker Page - Section 3">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4794E302-15D1-41FA-9366-64D1E897CED1}"/>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1">
            <a:extLst>
              <a:ext uri="{FF2B5EF4-FFF2-40B4-BE49-F238E27FC236}">
                <a16:creationId xmlns:a16="http://schemas.microsoft.com/office/drawing/2014/main" id="{81F8A417-6E55-4A54-8859-273DA0F67B8B}"/>
              </a:ext>
            </a:extLst>
          </p:cNvPr>
          <p:cNvSpPr/>
          <p:nvPr userDrawn="1"/>
        </p:nvSpPr>
        <p:spPr>
          <a:xfrm>
            <a:off x="0" y="0"/>
            <a:ext cx="219075" cy="3968750"/>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2" name="Slide Number Placeholder 3">
            <a:extLst>
              <a:ext uri="{FF2B5EF4-FFF2-40B4-BE49-F238E27FC236}">
                <a16:creationId xmlns:a16="http://schemas.microsoft.com/office/drawing/2014/main" id="{F6684913-CA3F-4000-91AB-3C2BE851B16C}"/>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22E6C484-A254-447F-B3CC-A164F8699A2A}"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5" name="Text Placeholder 9"/>
          <p:cNvSpPr>
            <a:spLocks noGrp="1"/>
          </p:cNvSpPr>
          <p:nvPr>
            <p:ph type="body" sz="quarter" idx="14"/>
          </p:nvPr>
        </p:nvSpPr>
        <p:spPr>
          <a:xfrm>
            <a:off x="1619737" y="3392700"/>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defRPr>
            </a:lvl1pPr>
          </a:lstStyle>
          <a:p>
            <a:pPr lvl="0"/>
            <a:r>
              <a:rPr lang="nl-NL"/>
              <a:t>Tekststijl van het model bewerken</a:t>
            </a:r>
          </a:p>
        </p:txBody>
      </p:sp>
      <p:sp>
        <p:nvSpPr>
          <p:cNvPr id="20"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1"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2"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252788181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cker Page - Section 4">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F71F9B33-FC60-42C9-9CAD-062F055181C1}"/>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1">
            <a:extLst>
              <a:ext uri="{FF2B5EF4-FFF2-40B4-BE49-F238E27FC236}">
                <a16:creationId xmlns:a16="http://schemas.microsoft.com/office/drawing/2014/main" id="{CB7D505C-AB20-4A87-A4D7-016A8E4EF02F}"/>
              </a:ext>
            </a:extLst>
          </p:cNvPr>
          <p:cNvSpPr/>
          <p:nvPr userDrawn="1"/>
        </p:nvSpPr>
        <p:spPr>
          <a:xfrm>
            <a:off x="0" y="0"/>
            <a:ext cx="219075" cy="4743450"/>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2" name="Slide Number Placeholder 3">
            <a:extLst>
              <a:ext uri="{FF2B5EF4-FFF2-40B4-BE49-F238E27FC236}">
                <a16:creationId xmlns:a16="http://schemas.microsoft.com/office/drawing/2014/main" id="{E355F4D1-013F-4B0A-AA8F-721F445CAA18}"/>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0C5E11D4-540B-463A-BAF6-A96B0DD5562F}"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5"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0" name="Text Placeholder 9"/>
          <p:cNvSpPr>
            <a:spLocks noGrp="1"/>
          </p:cNvSpPr>
          <p:nvPr>
            <p:ph type="body" sz="quarter" idx="15"/>
          </p:nvPr>
        </p:nvSpPr>
        <p:spPr>
          <a:xfrm>
            <a:off x="1619738" y="4166712"/>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defRPr>
            </a:lvl1pPr>
          </a:lstStyle>
          <a:p>
            <a:pPr lvl="0"/>
            <a:r>
              <a:rPr lang="nl-NL"/>
              <a:t>Tekststijl van het model bewerken</a:t>
            </a:r>
          </a:p>
        </p:txBody>
      </p:sp>
      <p:sp>
        <p:nvSpPr>
          <p:cNvPr id="21"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2"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111308661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cker Page - Section 5">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34180115-076D-4442-9112-B643CF20423D}"/>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1">
            <a:extLst>
              <a:ext uri="{FF2B5EF4-FFF2-40B4-BE49-F238E27FC236}">
                <a16:creationId xmlns:a16="http://schemas.microsoft.com/office/drawing/2014/main" id="{A0850227-66C8-4A1B-9A37-C2D27A2C0280}"/>
              </a:ext>
            </a:extLst>
          </p:cNvPr>
          <p:cNvSpPr/>
          <p:nvPr userDrawn="1"/>
        </p:nvSpPr>
        <p:spPr>
          <a:xfrm>
            <a:off x="0" y="0"/>
            <a:ext cx="219075" cy="551656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2" name="Slide Number Placeholder 3">
            <a:extLst>
              <a:ext uri="{FF2B5EF4-FFF2-40B4-BE49-F238E27FC236}">
                <a16:creationId xmlns:a16="http://schemas.microsoft.com/office/drawing/2014/main" id="{5359E7A0-85BB-4D13-9032-6339C24E1A78}"/>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67D233EA-DF43-4903-95CF-398D7B42AA73}"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5"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0"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1" name="Text Placeholder 9"/>
          <p:cNvSpPr>
            <a:spLocks noGrp="1"/>
          </p:cNvSpPr>
          <p:nvPr>
            <p:ph type="body" sz="quarter" idx="16"/>
          </p:nvPr>
        </p:nvSpPr>
        <p:spPr>
          <a:xfrm>
            <a:off x="1619736" y="4940724"/>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latin typeface="Arial" panose="020B0604020202020204" pitchFamily="34" charset="0"/>
                <a:cs typeface="Arial" panose="020B0604020202020204" pitchFamily="34" charset="0"/>
              </a:defRPr>
            </a:lvl1pPr>
          </a:lstStyle>
          <a:p>
            <a:pPr lvl="0"/>
            <a:r>
              <a:rPr lang="nl-NL"/>
              <a:t>Tekststijl van het model bewerken</a:t>
            </a:r>
          </a:p>
        </p:txBody>
      </p:sp>
      <p:sp>
        <p:nvSpPr>
          <p:cNvPr id="22" name="Text Placeholder 9"/>
          <p:cNvSpPr>
            <a:spLocks noGrp="1"/>
          </p:cNvSpPr>
          <p:nvPr>
            <p:ph type="body" sz="quarter" idx="17"/>
          </p:nvPr>
        </p:nvSpPr>
        <p:spPr>
          <a:xfrm>
            <a:off x="1619737" y="5714735"/>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Tree>
    <p:extLst>
      <p:ext uri="{BB962C8B-B14F-4D97-AF65-F5344CB8AC3E}">
        <p14:creationId xmlns:p14="http://schemas.microsoft.com/office/powerpoint/2010/main" val="351187270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cker Page - Section 6">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015DD6B3-39DA-46E0-8BA9-75F913DE9CDB}"/>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1">
            <a:extLst>
              <a:ext uri="{FF2B5EF4-FFF2-40B4-BE49-F238E27FC236}">
                <a16:creationId xmlns:a16="http://schemas.microsoft.com/office/drawing/2014/main" id="{3B7B891B-32AF-41B2-AF94-B05C937AF799}"/>
              </a:ext>
            </a:extLst>
          </p:cNvPr>
          <p:cNvSpPr/>
          <p:nvPr userDrawn="1"/>
        </p:nvSpPr>
        <p:spPr>
          <a:xfrm>
            <a:off x="0" y="0"/>
            <a:ext cx="219075" cy="6291263"/>
          </a:xfrm>
          <a:prstGeom prst="rect">
            <a:avLst/>
          </a:prstGeom>
          <a:solidFill>
            <a:srgbClr val="E423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00000"/>
              </a:solidFill>
            </a:endParaRPr>
          </a:p>
        </p:txBody>
      </p:sp>
      <p:sp>
        <p:nvSpPr>
          <p:cNvPr id="12" name="Slide Number Placeholder 3">
            <a:extLst>
              <a:ext uri="{FF2B5EF4-FFF2-40B4-BE49-F238E27FC236}">
                <a16:creationId xmlns:a16="http://schemas.microsoft.com/office/drawing/2014/main" id="{1468430E-440A-4B7E-B4C3-4DD56ACD144D}"/>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468EE69E-5533-44A3-8023-672876D12E19}"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12"/>
          </p:nvPr>
        </p:nvSpPr>
        <p:spPr>
          <a:xfrm>
            <a:off x="1619738" y="1844676"/>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1" name="Text Placeholder 9"/>
          <p:cNvSpPr>
            <a:spLocks noGrp="1"/>
          </p:cNvSpPr>
          <p:nvPr>
            <p:ph type="body" sz="quarter" idx="13"/>
          </p:nvPr>
        </p:nvSpPr>
        <p:spPr>
          <a:xfrm>
            <a:off x="1619737" y="2618688"/>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15" name="Text Placeholder 9"/>
          <p:cNvSpPr>
            <a:spLocks noGrp="1"/>
          </p:cNvSpPr>
          <p:nvPr>
            <p:ph type="body" sz="quarter" idx="14"/>
          </p:nvPr>
        </p:nvSpPr>
        <p:spPr>
          <a:xfrm>
            <a:off x="1619737" y="3392700"/>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0" name="Text Placeholder 9"/>
          <p:cNvSpPr>
            <a:spLocks noGrp="1"/>
          </p:cNvSpPr>
          <p:nvPr>
            <p:ph type="body" sz="quarter" idx="15"/>
          </p:nvPr>
        </p:nvSpPr>
        <p:spPr>
          <a:xfrm>
            <a:off x="1619738" y="4166712"/>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1" name="Text Placeholder 9"/>
          <p:cNvSpPr>
            <a:spLocks noGrp="1"/>
          </p:cNvSpPr>
          <p:nvPr>
            <p:ph type="body" sz="quarter" idx="16"/>
          </p:nvPr>
        </p:nvSpPr>
        <p:spPr>
          <a:xfrm>
            <a:off x="1619736" y="4940724"/>
            <a:ext cx="9734062" cy="576263"/>
          </a:xfrm>
          <a:noFill/>
          <a:ln w="12700">
            <a:solidFill>
              <a:srgbClr val="E42313"/>
            </a:solidFill>
          </a:ln>
        </p:spPr>
        <p:txBody>
          <a:bodyPr lIns="72000" rtlCol="0" anchor="ctr">
            <a:noAutofit/>
          </a:bodyPr>
          <a:lstStyle>
            <a:lvl1pPr marL="0" indent="0">
              <a:buNone/>
              <a:defRPr lang="en-US" sz="1800" dirty="0"/>
            </a:lvl1pPr>
          </a:lstStyle>
          <a:p>
            <a:pPr lvl="0"/>
            <a:r>
              <a:rPr lang="nl-NL"/>
              <a:t>Tekststijl van het model bewerken</a:t>
            </a:r>
          </a:p>
        </p:txBody>
      </p:sp>
      <p:sp>
        <p:nvSpPr>
          <p:cNvPr id="22" name="Text Placeholder 9"/>
          <p:cNvSpPr>
            <a:spLocks noGrp="1"/>
          </p:cNvSpPr>
          <p:nvPr>
            <p:ph type="body" sz="quarter" idx="17"/>
          </p:nvPr>
        </p:nvSpPr>
        <p:spPr>
          <a:xfrm>
            <a:off x="1619737" y="5714735"/>
            <a:ext cx="9734062" cy="576263"/>
          </a:xfrm>
          <a:solidFill>
            <a:schemeClr val="tx1">
              <a:lumMod val="65000"/>
              <a:lumOff val="35000"/>
            </a:schemeClr>
          </a:solidFill>
          <a:ln w="12700">
            <a:solidFill>
              <a:schemeClr val="bg1">
                <a:lumMod val="50000"/>
              </a:schemeClr>
            </a:solidFill>
          </a:ln>
        </p:spPr>
        <p:txBody>
          <a:bodyPr lIns="72000" rtlCol="0" anchor="ctr">
            <a:noAutofit/>
          </a:bodyPr>
          <a:lstStyle>
            <a:lvl1pPr marL="0" indent="0">
              <a:buNone/>
              <a:defRPr lang="en-US" sz="1800" b="1" i="0" dirty="0">
                <a:solidFill>
                  <a:schemeClr val="bg1"/>
                </a:solidFill>
                <a:latin typeface="Arial" panose="020B0604020202020204" pitchFamily="34" charset="0"/>
                <a:cs typeface="Arial" panose="020B0604020202020204" pitchFamily="34" charset="0"/>
              </a:defRPr>
            </a:lvl1pPr>
          </a:lstStyle>
          <a:p>
            <a:pPr lvl="0"/>
            <a:r>
              <a:rPr lang="nl-NL"/>
              <a:t>Tekststijl van het model bewerken</a:t>
            </a:r>
          </a:p>
        </p:txBody>
      </p:sp>
    </p:spTree>
    <p:extLst>
      <p:ext uri="{BB962C8B-B14F-4D97-AF65-F5344CB8AC3E}">
        <p14:creationId xmlns:p14="http://schemas.microsoft.com/office/powerpoint/2010/main" val="532203873"/>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ouping – storyline on a page">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7282AD35-D3C9-44F4-BB06-1F9D66817CA9}"/>
              </a:ext>
            </a:extLst>
          </p:cNvPr>
          <p:cNvSpPr/>
          <p:nvPr userDrawn="1"/>
        </p:nvSpPr>
        <p:spPr>
          <a:xfrm>
            <a:off x="7938"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Slide Number Placeholder 3">
            <a:extLst>
              <a:ext uri="{FF2B5EF4-FFF2-40B4-BE49-F238E27FC236}">
                <a16:creationId xmlns:a16="http://schemas.microsoft.com/office/drawing/2014/main" id="{B68F1D02-3653-428B-8F13-5F3B5015A132}"/>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FEAF8D2E-27A5-4DB2-8CFF-6D9959680645}"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2" name="Rectangle 27">
            <a:extLst>
              <a:ext uri="{FF2B5EF4-FFF2-40B4-BE49-F238E27FC236}">
                <a16:creationId xmlns:a16="http://schemas.microsoft.com/office/drawing/2014/main" id="{3E4298E4-BD29-4E5F-90CC-7FE02FA88A0F}"/>
              </a:ext>
            </a:extLst>
          </p:cNvPr>
          <p:cNvSpPr>
            <a:spLocks noChangeArrowheads="1"/>
          </p:cNvSpPr>
          <p:nvPr userDrawn="1"/>
        </p:nvSpPr>
        <p:spPr bwMode="auto">
          <a:xfrm>
            <a:off x="1057275" y="1225550"/>
            <a:ext cx="10290175" cy="930275"/>
          </a:xfrm>
          <a:prstGeom prst="rect">
            <a:avLst/>
          </a:prstGeom>
          <a:solidFill>
            <a:srgbClr val="E42313"/>
          </a:solidFill>
          <a:ln>
            <a:noFill/>
          </a:ln>
        </p:spPr>
        <p:txBody>
          <a:bodyPr lIns="72000" tIns="72000" rIns="72000" bIns="720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10000"/>
              </a:lnSpc>
              <a:spcBef>
                <a:spcPts val="1000"/>
              </a:spcBef>
              <a:spcAft>
                <a:spcPts val="600"/>
              </a:spcAft>
              <a:buFont typeface="Arial" panose="020B0604020202020204" pitchFamily="34" charset="0"/>
              <a:buNone/>
              <a:defRPr/>
            </a:pPr>
            <a:r>
              <a:rPr lang="en-US" altLang="nl-NL" sz="1400" b="1">
                <a:solidFill>
                  <a:schemeClr val="bg1"/>
                </a:solidFill>
                <a:latin typeface="Arial" panose="020B0604020202020204" pitchFamily="34" charset="0"/>
                <a:cs typeface="Arial" panose="020B0604020202020204" pitchFamily="34" charset="0"/>
              </a:rPr>
              <a:t>Key question to be answered: </a:t>
            </a:r>
            <a:r>
              <a:rPr lang="en-US" altLang="nl-NL" sz="1400" b="1" i="1">
                <a:solidFill>
                  <a:schemeClr val="bg1"/>
                </a:solidFill>
                <a:latin typeface="Arial" panose="020B0604020202020204" pitchFamily="34" charset="0"/>
                <a:cs typeface="Arial" panose="020B0604020202020204" pitchFamily="34" charset="0"/>
              </a:rPr>
              <a:t>xxx</a:t>
            </a:r>
            <a:endParaRPr lang="en-US" altLang="nl-NL" sz="1400" b="1">
              <a:solidFill>
                <a:schemeClr val="bg1"/>
              </a:solidFill>
              <a:latin typeface="Arial" panose="020B0604020202020204" pitchFamily="34" charset="0"/>
              <a:cs typeface="Arial" panose="020B0604020202020204" pitchFamily="34" charset="0"/>
            </a:endParaRPr>
          </a:p>
        </p:txBody>
      </p:sp>
      <p:sp>
        <p:nvSpPr>
          <p:cNvPr id="13" name="Rectangle 17">
            <a:extLst>
              <a:ext uri="{FF2B5EF4-FFF2-40B4-BE49-F238E27FC236}">
                <a16:creationId xmlns:a16="http://schemas.microsoft.com/office/drawing/2014/main" id="{C8BD9D3E-A3F3-465F-B93B-BFB458C7FC3A}"/>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100" b="1">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In red boxes, include the </a:t>
            </a:r>
            <a:r>
              <a:rPr lang="en-AU" sz="1100" b="1">
                <a:latin typeface="Arial" panose="020B0604020202020204" pitchFamily="34" charset="0"/>
                <a:cs typeface="Arial" panose="020B0604020202020204" pitchFamily="34" charset="0"/>
              </a:rPr>
              <a:t>one sentence synthesis of the content below</a:t>
            </a:r>
            <a:endParaRPr lang="en-AU" sz="1100" i="1">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The content below the red boxes should be the </a:t>
            </a:r>
            <a:r>
              <a:rPr lang="en-AU" sz="1100" b="1">
                <a:latin typeface="Arial" panose="020B0604020202020204" pitchFamily="34" charset="0"/>
                <a:cs typeface="Arial" panose="020B0604020202020204" pitchFamily="34" charset="0"/>
              </a:rPr>
              <a:t>key points relating to the red boxes</a:t>
            </a:r>
            <a:r>
              <a:rPr lang="en-AU" sz="1100">
                <a:latin typeface="Arial" panose="020B0604020202020204" pitchFamily="34" charset="0"/>
                <a:cs typeface="Arial" panose="020B0604020202020204" pitchFamily="34" charset="0"/>
              </a:rPr>
              <a:t>. In general, depending on the complexity of what is being presented, there should be a </a:t>
            </a:r>
            <a:r>
              <a:rPr lang="en-AU" sz="1100" b="1">
                <a:latin typeface="Arial" panose="020B0604020202020204" pitchFamily="34" charset="0"/>
                <a:cs typeface="Arial" panose="020B0604020202020204" pitchFamily="34" charset="0"/>
              </a:rPr>
              <a:t>page in the presentation to support each point listed </a:t>
            </a:r>
            <a:r>
              <a:rPr lang="en-AU" sz="1100">
                <a:latin typeface="Arial" panose="020B0604020202020204" pitchFamily="34" charset="0"/>
                <a:cs typeface="Arial" panose="020B0604020202020204" pitchFamily="34" charset="0"/>
              </a:rPr>
              <a:t>(and if no page, it should be because the point is not at all contentious and is well known)</a:t>
            </a:r>
            <a:endParaRPr lang="en-AU" sz="1100" b="1">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All content on page </a:t>
            </a:r>
            <a:r>
              <a:rPr lang="en-AU" sz="1100" b="1">
                <a:latin typeface="Arial" panose="020B0604020202020204" pitchFamily="34" charset="0"/>
                <a:cs typeface="Arial" panose="020B0604020202020204" pitchFamily="34" charset="0"/>
              </a:rPr>
              <a:t>same font size</a:t>
            </a:r>
          </a:p>
        </p:txBody>
      </p:sp>
      <p:sp>
        <p:nvSpPr>
          <p:cNvPr id="15" name="Text Placeholder 3"/>
          <p:cNvSpPr>
            <a:spLocks noGrp="1"/>
          </p:cNvSpPr>
          <p:nvPr>
            <p:ph type="body" sz="quarter" idx="50"/>
          </p:nvPr>
        </p:nvSpPr>
        <p:spPr>
          <a:xfrm>
            <a:off x="4726724" y="2472385"/>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16" name="Text Placeholder 3"/>
          <p:cNvSpPr>
            <a:spLocks noGrp="1"/>
          </p:cNvSpPr>
          <p:nvPr>
            <p:ph type="body" sz="quarter" idx="45"/>
          </p:nvPr>
        </p:nvSpPr>
        <p:spPr>
          <a:xfrm>
            <a:off x="1064007" y="2472385"/>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17" name="Text Placeholder 3"/>
          <p:cNvSpPr>
            <a:spLocks noGrp="1"/>
          </p:cNvSpPr>
          <p:nvPr>
            <p:ph type="body" sz="quarter" idx="46"/>
          </p:nvPr>
        </p:nvSpPr>
        <p:spPr>
          <a:xfrm>
            <a:off x="8409225" y="2472385"/>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24" name="Title 1"/>
          <p:cNvSpPr>
            <a:spLocks noGrp="1"/>
          </p:cNvSpPr>
          <p:nvPr>
            <p:ph type="title"/>
          </p:nvPr>
        </p:nvSpPr>
        <p:spPr>
          <a:xfrm>
            <a:off x="336062" y="165503"/>
            <a:ext cx="10974753" cy="332399"/>
          </a:xfrm>
        </p:spPr>
        <p:txBody>
          <a:bodyPr/>
          <a:lstStyle>
            <a:lvl1pPr>
              <a:defRPr/>
            </a:lvl1pPr>
          </a:lstStyle>
          <a:p>
            <a:r>
              <a:rPr lang="nl-NL"/>
              <a:t>Klik om stijl te bewerken</a:t>
            </a:r>
            <a:endParaRPr lang="en-US" dirty="0"/>
          </a:p>
        </p:txBody>
      </p:sp>
      <p:sp>
        <p:nvSpPr>
          <p:cNvPr id="29" name="Text Placeholder 3"/>
          <p:cNvSpPr>
            <a:spLocks noGrp="1"/>
          </p:cNvSpPr>
          <p:nvPr>
            <p:ph type="body" sz="quarter" idx="28"/>
          </p:nvPr>
        </p:nvSpPr>
        <p:spPr>
          <a:xfrm>
            <a:off x="4735630" y="4073620"/>
            <a:ext cx="2937601"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30" name="Text Placeholder 3"/>
          <p:cNvSpPr>
            <a:spLocks noGrp="1"/>
          </p:cNvSpPr>
          <p:nvPr>
            <p:ph type="body" sz="quarter" idx="29"/>
          </p:nvPr>
        </p:nvSpPr>
        <p:spPr>
          <a:xfrm>
            <a:off x="8431022" y="4073620"/>
            <a:ext cx="2937602"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32" name="Text Placeholder 3"/>
          <p:cNvSpPr>
            <a:spLocks noGrp="1"/>
          </p:cNvSpPr>
          <p:nvPr>
            <p:ph type="body" sz="quarter" idx="30"/>
          </p:nvPr>
        </p:nvSpPr>
        <p:spPr>
          <a:xfrm>
            <a:off x="1057033" y="4073620"/>
            <a:ext cx="2936457"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19"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172962156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tandard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A325D7-6C15-3502-AB0A-AC0CE970612C}"/>
              </a:ext>
            </a:extLst>
          </p:cNvPr>
          <p:cNvSpPr>
            <a:spLocks noGrp="1"/>
          </p:cNvSpPr>
          <p:nvPr>
            <p:ph type="body" sz="quarter" idx="10"/>
          </p:nvPr>
        </p:nvSpPr>
        <p:spPr>
          <a:xfrm>
            <a:off x="5261957" y="100013"/>
            <a:ext cx="6866544" cy="1081087"/>
          </a:xfrm>
          <a:prstGeom prst="rect">
            <a:avLst/>
          </a:prstGeo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Content Placeholder 20">
            <a:extLst>
              <a:ext uri="{FF2B5EF4-FFF2-40B4-BE49-F238E27FC236}">
                <a16:creationId xmlns:a16="http://schemas.microsoft.com/office/drawing/2014/main" id="{D2BB0C7E-75D4-F1F6-523F-5B12E3184460}"/>
              </a:ext>
            </a:extLst>
          </p:cNvPr>
          <p:cNvSpPr>
            <a:spLocks noGrp="1"/>
          </p:cNvSpPr>
          <p:nvPr>
            <p:ph sz="quarter" idx="11"/>
          </p:nvPr>
        </p:nvSpPr>
        <p:spPr>
          <a:xfrm>
            <a:off x="10191405" y="6292734"/>
            <a:ext cx="1970723" cy="506095"/>
          </a:xfrm>
          <a:prstGeom prst="rect">
            <a:avLst/>
          </a:prstGeom>
        </p:spPr>
        <p:txBody>
          <a:bodyPr/>
          <a:lstStyle>
            <a:lvl1pPr marL="0" indent="0" algn="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640405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ouping – key question">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5A6926A1-FEB3-45B9-B682-C6B26CD58CC7}"/>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3">
            <a:extLst>
              <a:ext uri="{FF2B5EF4-FFF2-40B4-BE49-F238E27FC236}">
                <a16:creationId xmlns:a16="http://schemas.microsoft.com/office/drawing/2014/main" id="{938CCCE2-6E03-4380-9C73-C01D65D3EF23}"/>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D5CBF2DE-9D70-437D-BBC7-3CE34BD9E2A0}"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7" name="Rectangle 11">
            <a:extLst>
              <a:ext uri="{FF2B5EF4-FFF2-40B4-BE49-F238E27FC236}">
                <a16:creationId xmlns:a16="http://schemas.microsoft.com/office/drawing/2014/main" id="{638F115B-93F5-4B1D-86B0-98EAE4E47DE6}"/>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100" b="1" dirty="0">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100" dirty="0">
                <a:latin typeface="Arial" panose="020B0604020202020204" pitchFamily="34" charset="0"/>
                <a:cs typeface="Arial" panose="020B0604020202020204" pitchFamily="34" charset="0"/>
              </a:rPr>
              <a:t>Use this page if one of the objectives of your conversation is to align on the key question to be answered – rarely used page</a:t>
            </a:r>
            <a:endParaRPr lang="en-AU" sz="1100" b="1" dirty="0">
              <a:latin typeface="Arial" panose="020B0604020202020204" pitchFamily="34" charset="0"/>
              <a:cs typeface="Arial" panose="020B0604020202020204" pitchFamily="34" charset="0"/>
            </a:endParaRPr>
          </a:p>
        </p:txBody>
      </p:sp>
      <p:sp>
        <p:nvSpPr>
          <p:cNvPr id="8" name="Text Placeholder 13"/>
          <p:cNvSpPr>
            <a:spLocks noGrp="1"/>
          </p:cNvSpPr>
          <p:nvPr>
            <p:ph type="body" sz="quarter" idx="20"/>
          </p:nvPr>
        </p:nvSpPr>
        <p:spPr>
          <a:xfrm>
            <a:off x="2082758" y="2017979"/>
            <a:ext cx="8026484" cy="1394088"/>
          </a:xfrm>
          <a:ln w="12700">
            <a:solidFill>
              <a:srgbClr val="E42313"/>
            </a:solidFill>
          </a:ln>
        </p:spPr>
        <p:txBody>
          <a:bodyPr lIns="72000" tIns="72000">
            <a:noAutofit/>
          </a:bodyPr>
          <a:lstStyle>
            <a:lvl1pPr marL="0" indent="0">
              <a:buNone/>
              <a:defRPr/>
            </a:lvl1pPr>
          </a:lstStyle>
          <a:p>
            <a:pPr lvl="0"/>
            <a:r>
              <a:rPr lang="nl-NL"/>
              <a:t>Tekststijl van het model bewerken</a:t>
            </a:r>
          </a:p>
        </p:txBody>
      </p:sp>
      <p:sp>
        <p:nvSpPr>
          <p:cNvPr id="9" name="Title 1"/>
          <p:cNvSpPr>
            <a:spLocks noGrp="1"/>
          </p:cNvSpPr>
          <p:nvPr>
            <p:ph type="title"/>
          </p:nvPr>
        </p:nvSpPr>
        <p:spPr>
          <a:xfrm>
            <a:off x="336063" y="165503"/>
            <a:ext cx="11323189" cy="332399"/>
          </a:xfrm>
        </p:spPr>
        <p:txBody>
          <a:bodyPr/>
          <a:lstStyle>
            <a:lvl1pPr>
              <a:defRPr sz="2400"/>
            </a:lvl1pPr>
          </a:lstStyle>
          <a:p>
            <a:r>
              <a:rPr lang="nl-NL"/>
              <a:t>Klik om stijl te bewerken</a:t>
            </a:r>
            <a:endParaRPr lang="en-US"/>
          </a:p>
        </p:txBody>
      </p:sp>
      <p:sp>
        <p:nvSpPr>
          <p:cNvPr id="11"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267060879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ouping – overview of findings">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9FA76349-DAEC-4C73-981F-984BF8696562}"/>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D6671F9D-A5FD-4C46-B38F-6AB02AD9A377}"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1" name="Rectangle 21">
            <a:extLst>
              <a:ext uri="{FF2B5EF4-FFF2-40B4-BE49-F238E27FC236}">
                <a16:creationId xmlns:a16="http://schemas.microsoft.com/office/drawing/2014/main" id="{995F99D1-92B9-4C3F-957F-407176DCE2C2}"/>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2">
            <a:extLst>
              <a:ext uri="{FF2B5EF4-FFF2-40B4-BE49-F238E27FC236}">
                <a16:creationId xmlns:a16="http://schemas.microsoft.com/office/drawing/2014/main" id="{409CAE3D-DA6A-4774-B8C2-AD2A06810218}"/>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100" b="1" dirty="0">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100" dirty="0">
                <a:latin typeface="Arial" panose="020B0604020202020204" pitchFamily="34" charset="0"/>
                <a:cs typeface="Arial" panose="020B0604020202020204" pitchFamily="34" charset="0"/>
              </a:rPr>
              <a:t>In red boxes, include the </a:t>
            </a:r>
            <a:r>
              <a:rPr lang="en-AU" sz="1100" b="1" dirty="0">
                <a:latin typeface="Arial" panose="020B0604020202020204" pitchFamily="34" charset="0"/>
                <a:cs typeface="Arial" panose="020B0604020202020204" pitchFamily="34" charset="0"/>
              </a:rPr>
              <a:t>one sentence synthesis of the content below</a:t>
            </a:r>
            <a:endParaRPr lang="en-AU" sz="1100" i="1" dirty="0">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dirty="0">
                <a:latin typeface="Arial" panose="020B0604020202020204" pitchFamily="34" charset="0"/>
                <a:cs typeface="Arial" panose="020B0604020202020204" pitchFamily="34" charset="0"/>
              </a:rPr>
              <a:t>The content below the red boxes should be the </a:t>
            </a:r>
            <a:r>
              <a:rPr lang="en-AU" sz="1100" b="1" dirty="0">
                <a:latin typeface="Arial" panose="020B0604020202020204" pitchFamily="34" charset="0"/>
                <a:cs typeface="Arial" panose="020B0604020202020204" pitchFamily="34" charset="0"/>
              </a:rPr>
              <a:t>key points relating to the red boxes</a:t>
            </a:r>
            <a:r>
              <a:rPr lang="en-AU" sz="1100" dirty="0">
                <a:latin typeface="Arial" panose="020B0604020202020204" pitchFamily="34" charset="0"/>
                <a:cs typeface="Arial" panose="020B0604020202020204" pitchFamily="34" charset="0"/>
              </a:rPr>
              <a:t>. In general, depending on the complexity of what is being presented, there should be a </a:t>
            </a:r>
            <a:r>
              <a:rPr lang="en-AU" sz="1100" b="1" dirty="0">
                <a:latin typeface="Arial" panose="020B0604020202020204" pitchFamily="34" charset="0"/>
                <a:cs typeface="Arial" panose="020B0604020202020204" pitchFamily="34" charset="0"/>
              </a:rPr>
              <a:t>page in the presentation to support each point listed </a:t>
            </a:r>
            <a:r>
              <a:rPr lang="en-AU" sz="1100" dirty="0">
                <a:latin typeface="Arial" panose="020B0604020202020204" pitchFamily="34" charset="0"/>
                <a:cs typeface="Arial" panose="020B0604020202020204" pitchFamily="34" charset="0"/>
              </a:rPr>
              <a:t>(and if no page, it should be because the point is not at all contentious and is well known)</a:t>
            </a:r>
            <a:endParaRPr lang="en-AU" sz="1100" b="1" dirty="0">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dirty="0">
                <a:latin typeface="Arial" panose="020B0604020202020204" pitchFamily="34" charset="0"/>
                <a:cs typeface="Arial" panose="020B0604020202020204" pitchFamily="34" charset="0"/>
              </a:rPr>
              <a:t>All content on page </a:t>
            </a:r>
            <a:r>
              <a:rPr lang="en-AU" sz="1100" b="1" dirty="0">
                <a:latin typeface="Arial" panose="020B0604020202020204" pitchFamily="34" charset="0"/>
                <a:cs typeface="Arial" panose="020B0604020202020204" pitchFamily="34" charset="0"/>
              </a:rPr>
              <a:t>same font size</a:t>
            </a:r>
          </a:p>
        </p:txBody>
      </p:sp>
      <p:sp>
        <p:nvSpPr>
          <p:cNvPr id="14" name="Title 1"/>
          <p:cNvSpPr>
            <a:spLocks noGrp="1"/>
          </p:cNvSpPr>
          <p:nvPr>
            <p:ph type="title"/>
          </p:nvPr>
        </p:nvSpPr>
        <p:spPr>
          <a:xfrm>
            <a:off x="336062" y="165503"/>
            <a:ext cx="10974753" cy="332399"/>
          </a:xfrm>
        </p:spPr>
        <p:txBody>
          <a:bodyPr/>
          <a:lstStyle>
            <a:lvl1pPr>
              <a:defRPr/>
            </a:lvl1pPr>
          </a:lstStyle>
          <a:p>
            <a:r>
              <a:rPr lang="nl-NL"/>
              <a:t>Klik om stijl te bewerken</a:t>
            </a:r>
            <a:endParaRPr lang="en-US"/>
          </a:p>
        </p:txBody>
      </p:sp>
      <p:sp>
        <p:nvSpPr>
          <p:cNvPr id="15" name="Text Placeholder 3"/>
          <p:cNvSpPr>
            <a:spLocks noGrp="1"/>
          </p:cNvSpPr>
          <p:nvPr>
            <p:ph type="body" sz="quarter" idx="50"/>
          </p:nvPr>
        </p:nvSpPr>
        <p:spPr>
          <a:xfrm>
            <a:off x="4704924" y="1535250"/>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17" name="Text Placeholder 3"/>
          <p:cNvSpPr>
            <a:spLocks noGrp="1"/>
          </p:cNvSpPr>
          <p:nvPr>
            <p:ph type="body" sz="quarter" idx="45"/>
          </p:nvPr>
        </p:nvSpPr>
        <p:spPr>
          <a:xfrm>
            <a:off x="1042208" y="1535250"/>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18" name="Text Placeholder 3"/>
          <p:cNvSpPr>
            <a:spLocks noGrp="1"/>
          </p:cNvSpPr>
          <p:nvPr>
            <p:ph type="body" sz="quarter" idx="46"/>
          </p:nvPr>
        </p:nvSpPr>
        <p:spPr>
          <a:xfrm>
            <a:off x="8387425" y="1535250"/>
            <a:ext cx="2937600" cy="1468756"/>
          </a:xfrm>
          <a:solidFill>
            <a:srgbClr val="E42313"/>
          </a:solidFill>
          <a:ln>
            <a:noFill/>
          </a:ln>
        </p:spPr>
        <p:txBody>
          <a:bodyPr lIns="72000" tIns="72000" rIns="72000" bIns="7200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19" name="Text Placeholder 3"/>
          <p:cNvSpPr>
            <a:spLocks noGrp="1"/>
          </p:cNvSpPr>
          <p:nvPr>
            <p:ph type="body" sz="quarter" idx="28"/>
          </p:nvPr>
        </p:nvSpPr>
        <p:spPr>
          <a:xfrm>
            <a:off x="4713831" y="3136485"/>
            <a:ext cx="2937601"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8" name="Text Placeholder 3"/>
          <p:cNvSpPr>
            <a:spLocks noGrp="1"/>
          </p:cNvSpPr>
          <p:nvPr>
            <p:ph type="body" sz="quarter" idx="29"/>
          </p:nvPr>
        </p:nvSpPr>
        <p:spPr>
          <a:xfrm>
            <a:off x="8409222" y="3136485"/>
            <a:ext cx="2937602"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30" name="Text Placeholder 3"/>
          <p:cNvSpPr>
            <a:spLocks noGrp="1"/>
          </p:cNvSpPr>
          <p:nvPr>
            <p:ph type="body" sz="quarter" idx="30"/>
          </p:nvPr>
        </p:nvSpPr>
        <p:spPr>
          <a:xfrm>
            <a:off x="1035234" y="3136485"/>
            <a:ext cx="2936457"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0"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1432421167"/>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8" name="Rectangle 31">
            <a:extLst>
              <a:ext uri="{FF2B5EF4-FFF2-40B4-BE49-F238E27FC236}">
                <a16:creationId xmlns:a16="http://schemas.microsoft.com/office/drawing/2014/main" id="{50DED7BE-5E29-49B9-8D2C-2858E5CD9712}"/>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lide Number Placeholder 3">
            <a:extLst>
              <a:ext uri="{FF2B5EF4-FFF2-40B4-BE49-F238E27FC236}">
                <a16:creationId xmlns:a16="http://schemas.microsoft.com/office/drawing/2014/main" id="{B01E72CC-FA8A-4EEF-936B-A24FE95CB915}"/>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D74B6EE9-8BEC-44F3-BE12-399A2F5ABC07}"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Rectangle 11">
            <a:extLst>
              <a:ext uri="{FF2B5EF4-FFF2-40B4-BE49-F238E27FC236}">
                <a16:creationId xmlns:a16="http://schemas.microsoft.com/office/drawing/2014/main" id="{8D9D04EE-8EC3-4398-94F7-96A104C43DD5}"/>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200" b="1">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In general, aim for </a:t>
            </a:r>
            <a:r>
              <a:rPr lang="en-AU" sz="1200" b="1">
                <a:latin typeface="Arial" panose="020B0604020202020204" pitchFamily="34" charset="0"/>
                <a:cs typeface="Arial" panose="020B0604020202020204" pitchFamily="34" charset="0"/>
              </a:rPr>
              <a:t>one chart / concept per page</a:t>
            </a:r>
            <a:endParaRPr lang="en-AU" sz="1200">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Where you have completed additional analysis to understand a chart better, include the </a:t>
            </a:r>
            <a:r>
              <a:rPr lang="en-AU" sz="1200" b="1">
                <a:latin typeface="Arial" panose="020B0604020202020204" pitchFamily="34" charset="0"/>
                <a:cs typeface="Arial" panose="020B0604020202020204" pitchFamily="34" charset="0"/>
              </a:rPr>
              <a:t>synthesis of that analysis in the takeaways box </a:t>
            </a:r>
            <a:r>
              <a:rPr lang="en-AU" sz="1200">
                <a:latin typeface="Arial" panose="020B0604020202020204" pitchFamily="34" charset="0"/>
                <a:cs typeface="Arial" panose="020B0604020202020204" pitchFamily="34" charset="0"/>
              </a:rPr>
              <a:t>(i.e. ‘The steep decline in enrolments in 20xx is driven by …) </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Aim to include enough content on the page and supporting the chart so that an </a:t>
            </a:r>
            <a:r>
              <a:rPr lang="en-AU" sz="1200" b="1">
                <a:latin typeface="Arial" panose="020B0604020202020204" pitchFamily="34" charset="0"/>
                <a:cs typeface="Arial" panose="020B0604020202020204" pitchFamily="34" charset="0"/>
              </a:rPr>
              <a:t>independent reader would have no more outstanding questions </a:t>
            </a:r>
            <a:r>
              <a:rPr lang="en-AU" sz="1200">
                <a:latin typeface="Arial" panose="020B0604020202020204" pitchFamily="34" charset="0"/>
                <a:cs typeface="Arial" panose="020B0604020202020204" pitchFamily="34" charset="0"/>
              </a:rPr>
              <a:t>(trend over time, reasons for outliers in data, clear legend etc)</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All content on page (outside of lead and subtitle) </a:t>
            </a:r>
            <a:r>
              <a:rPr lang="en-AU" sz="1200" b="1">
                <a:latin typeface="Arial" panose="020B0604020202020204" pitchFamily="34" charset="0"/>
                <a:cs typeface="Arial" panose="020B0604020202020204" pitchFamily="34" charset="0"/>
              </a:rPr>
              <a:t>same font size</a:t>
            </a:r>
          </a:p>
          <a:p>
            <a:pPr fontAlgn="auto">
              <a:lnSpc>
                <a:spcPct val="90000"/>
              </a:lnSpc>
              <a:spcBef>
                <a:spcPts val="1000"/>
              </a:spcBef>
              <a:spcAft>
                <a:spcPts val="0"/>
              </a:spcAft>
              <a:buFont typeface="Arial" panose="020B0604020202020204" pitchFamily="34" charset="0"/>
              <a:buNone/>
              <a:defRPr/>
            </a:pPr>
            <a:endParaRPr lang="en-AU" sz="1200" b="1">
              <a:latin typeface="Arial" panose="020B0604020202020204" pitchFamily="34" charset="0"/>
              <a:cs typeface="Arial" panose="020B0604020202020204" pitchFamily="34" charset="0"/>
            </a:endParaRPr>
          </a:p>
        </p:txBody>
      </p:sp>
      <p:cxnSp>
        <p:nvCxnSpPr>
          <p:cNvPr id="11" name="Straight Connector 2">
            <a:extLst>
              <a:ext uri="{FF2B5EF4-FFF2-40B4-BE49-F238E27FC236}">
                <a16:creationId xmlns:a16="http://schemas.microsoft.com/office/drawing/2014/main" id="{265E221E-0326-429A-B3DA-00F2C15505F8}"/>
              </a:ext>
            </a:extLst>
          </p:cNvPr>
          <p:cNvCxnSpPr/>
          <p:nvPr userDrawn="1"/>
        </p:nvCxnSpPr>
        <p:spPr>
          <a:xfrm>
            <a:off x="334963" y="1322388"/>
            <a:ext cx="11347450" cy="0"/>
          </a:xfrm>
          <a:prstGeom prst="line">
            <a:avLst/>
          </a:prstGeom>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title"/>
          </p:nvPr>
        </p:nvSpPr>
        <p:spPr>
          <a:xfrm>
            <a:off x="336063" y="165503"/>
            <a:ext cx="11323189" cy="332399"/>
          </a:xfrm>
        </p:spPr>
        <p:txBody>
          <a:bodyPr/>
          <a:lstStyle>
            <a:lvl1pPr>
              <a:defRPr sz="2400"/>
            </a:lvl1pPr>
          </a:lstStyle>
          <a:p>
            <a:r>
              <a:rPr lang="nl-NL"/>
              <a:t>Klik om stijl te bewerken</a:t>
            </a:r>
            <a:endParaRPr lang="en-US" dirty="0"/>
          </a:p>
        </p:txBody>
      </p:sp>
      <p:sp>
        <p:nvSpPr>
          <p:cNvPr id="23" name="Text Placeholder 29"/>
          <p:cNvSpPr>
            <a:spLocks noGrp="1"/>
          </p:cNvSpPr>
          <p:nvPr>
            <p:ph type="body" sz="quarter" idx="19"/>
          </p:nvPr>
        </p:nvSpPr>
        <p:spPr>
          <a:xfrm>
            <a:off x="8879057" y="2052352"/>
            <a:ext cx="2551041" cy="2629328"/>
          </a:xfrm>
          <a:solidFill>
            <a:srgbClr val="E42313"/>
          </a:solidFill>
        </p:spPr>
        <p:txBody>
          <a:bodyPr lIns="72000" tIns="72000" rIns="72000" bIns="7200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200" kern="1200" dirty="0" smtClean="0">
                <a:solidFill>
                  <a:schemeClr val="bg1"/>
                </a:solidFill>
                <a:latin typeface="+mn-lt"/>
                <a:ea typeface="+mn-ea"/>
                <a:cs typeface="Arial" panose="020B0604020202020204" pitchFamily="34" charset="0"/>
              </a:defRPr>
            </a:lvl1pPr>
            <a:lvl2pPr>
              <a:defRPr lang="en-US" sz="1200" kern="1200" dirty="0" smtClean="0">
                <a:solidFill>
                  <a:schemeClr val="bg1"/>
                </a:solidFill>
                <a:latin typeface="+mn-lt"/>
                <a:ea typeface="+mn-ea"/>
                <a:cs typeface="Arial" panose="020B0604020202020204" pitchFamily="34" charset="0"/>
              </a:defRPr>
            </a:lvl2pPr>
            <a:lvl3pPr>
              <a:defRPr lang="en-US" sz="1200" kern="1200" dirty="0" smtClean="0">
                <a:solidFill>
                  <a:schemeClr val="bg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5pPr>
            <a:lvl6pPr marL="1120775" indent="-180975" algn="l" defTabSz="914400" rtl="0" eaLnBrk="1" latinLnBrk="0" hangingPunct="1">
              <a:lnSpc>
                <a:spcPct val="100000"/>
              </a:lnSpc>
              <a:spcBef>
                <a:spcPts val="1000"/>
              </a:spcBef>
              <a:spcAft>
                <a:spcPts val="0"/>
              </a:spcAft>
              <a:buFont typeface="Arial" panose="020B0604020202020204" pitchFamily="34" charset="0"/>
              <a:buChar char="•"/>
              <a:tabLst/>
              <a:defRPr lang="en-US" sz="1200" kern="1200" dirty="0" smtClean="0">
                <a:solidFill>
                  <a:schemeClr val="bg1"/>
                </a:solidFill>
                <a:latin typeface="+mn-lt"/>
                <a:ea typeface="+mn-ea"/>
                <a:cs typeface="Arial" panose="020B0604020202020204" pitchFamily="34" charset="0"/>
              </a:defRPr>
            </a:lvl6pPr>
          </a:lstStyle>
          <a:p>
            <a:pPr lvl="0"/>
            <a:r>
              <a:rPr lang="nl-NL"/>
              <a:t>Tekststijl van het model bewerken</a:t>
            </a:r>
          </a:p>
        </p:txBody>
      </p:sp>
      <p:sp>
        <p:nvSpPr>
          <p:cNvPr id="26" name="Text Placeholder 33"/>
          <p:cNvSpPr>
            <a:spLocks noGrp="1"/>
          </p:cNvSpPr>
          <p:nvPr>
            <p:ph type="body" sz="quarter" idx="20"/>
          </p:nvPr>
        </p:nvSpPr>
        <p:spPr>
          <a:xfrm>
            <a:off x="8879057" y="1743375"/>
            <a:ext cx="2551041" cy="184666"/>
          </a:xfrm>
        </p:spPr>
        <p:txBody>
          <a:bodyPr/>
          <a:lstStyle>
            <a:lvl1pPr marL="0" indent="0">
              <a:buNone/>
              <a:defRPr sz="1200" b="1" i="0">
                <a:latin typeface="Arial" panose="020B0604020202020204" pitchFamily="34" charset="0"/>
                <a:cs typeface="Arial" panose="020B0604020202020204" pitchFamily="34" charset="0"/>
              </a:defRPr>
            </a:lvl1pPr>
          </a:lstStyle>
          <a:p>
            <a:pPr lvl="0"/>
            <a:r>
              <a:rPr lang="nl-NL"/>
              <a:t>Tekststijl van het model bewerken</a:t>
            </a:r>
          </a:p>
        </p:txBody>
      </p:sp>
      <p:sp>
        <p:nvSpPr>
          <p:cNvPr id="16"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
        <p:nvSpPr>
          <p:cNvPr id="22" name="Text Placeholder 33"/>
          <p:cNvSpPr>
            <a:spLocks noGrp="1"/>
          </p:cNvSpPr>
          <p:nvPr>
            <p:ph type="body" sz="quarter" idx="23"/>
          </p:nvPr>
        </p:nvSpPr>
        <p:spPr>
          <a:xfrm>
            <a:off x="336063" y="1123946"/>
            <a:ext cx="11347775" cy="184666"/>
          </a:xfrm>
        </p:spPr>
        <p:txBody>
          <a:bodyPr/>
          <a:lstStyle>
            <a:lvl1pPr marL="0" indent="0">
              <a:buNone/>
              <a:defRPr sz="1200" b="1" i="0">
                <a:latin typeface="Arial" panose="020B0604020202020204" pitchFamily="34" charset="0"/>
                <a:cs typeface="Arial" panose="020B0604020202020204" pitchFamily="34" charset="0"/>
              </a:defRPr>
            </a:lvl1pPr>
          </a:lstStyle>
          <a:p>
            <a:pPr lvl="0"/>
            <a:r>
              <a:rPr lang="nl-NL"/>
              <a:t>Tekststijl van het model bewerken</a:t>
            </a:r>
          </a:p>
        </p:txBody>
      </p:sp>
      <p:sp>
        <p:nvSpPr>
          <p:cNvPr id="15" name="Chart Placeholder 25"/>
          <p:cNvSpPr>
            <a:spLocks noGrp="1"/>
          </p:cNvSpPr>
          <p:nvPr>
            <p:ph type="chart" sz="quarter" idx="18"/>
          </p:nvPr>
        </p:nvSpPr>
        <p:spPr>
          <a:xfrm>
            <a:off x="336063" y="3531682"/>
            <a:ext cx="8213670" cy="215444"/>
          </a:xfrm>
          <a:ln w="12700">
            <a:noFill/>
          </a:ln>
        </p:spPr>
        <p:txBody>
          <a:bodyPr rtlCol="0" anchor="ctr"/>
          <a:lstStyle>
            <a:lvl1pPr marL="0" indent="0" algn="ctr">
              <a:buNone/>
              <a:defRPr/>
            </a:lvl1pPr>
          </a:lstStyle>
          <a:p>
            <a:pPr lvl="0"/>
            <a:r>
              <a:rPr lang="en-US" noProof="0"/>
              <a:t>Click icon to add chart</a:t>
            </a:r>
          </a:p>
        </p:txBody>
      </p:sp>
    </p:spTree>
    <p:extLst>
      <p:ext uri="{BB962C8B-B14F-4D97-AF65-F5344CB8AC3E}">
        <p14:creationId xmlns:p14="http://schemas.microsoft.com/office/powerpoint/2010/main" val="124914164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ductive – storyline on a page">
    <p:spTree>
      <p:nvGrpSpPr>
        <p:cNvPr id="1" name=""/>
        <p:cNvGrpSpPr/>
        <p:nvPr/>
      </p:nvGrpSpPr>
      <p:grpSpPr>
        <a:xfrm>
          <a:off x="0" y="0"/>
          <a:ext cx="0" cy="0"/>
          <a:chOff x="0" y="0"/>
          <a:chExt cx="0" cy="0"/>
        </a:xfrm>
      </p:grpSpPr>
      <p:sp>
        <p:nvSpPr>
          <p:cNvPr id="11" name="Rectangle 18">
            <a:extLst>
              <a:ext uri="{FF2B5EF4-FFF2-40B4-BE49-F238E27FC236}">
                <a16:creationId xmlns:a16="http://schemas.microsoft.com/office/drawing/2014/main" id="{64783142-6841-4BA4-B446-6D1E6376E81F}"/>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lide Number Placeholder 3">
            <a:extLst>
              <a:ext uri="{FF2B5EF4-FFF2-40B4-BE49-F238E27FC236}">
                <a16:creationId xmlns:a16="http://schemas.microsoft.com/office/drawing/2014/main" id="{5CEA9C9D-C0B4-4C79-BCAA-488D726EFEAC}"/>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51F1CB21-D922-43D7-9FD3-3966AE907990}"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3" name="Rectangle 15">
            <a:extLst>
              <a:ext uri="{FF2B5EF4-FFF2-40B4-BE49-F238E27FC236}">
                <a16:creationId xmlns:a16="http://schemas.microsoft.com/office/drawing/2014/main" id="{35B13775-2684-45A5-879B-5C1156A8EF79}"/>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100" b="1">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This is essentially your Executive Summary page</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In Situation, Complication and Resolution red boxes, include the </a:t>
            </a:r>
            <a:r>
              <a:rPr lang="en-AU" sz="1100" b="1">
                <a:latin typeface="Arial" panose="020B0604020202020204" pitchFamily="34" charset="0"/>
                <a:cs typeface="Arial" panose="020B0604020202020204" pitchFamily="34" charset="0"/>
              </a:rPr>
              <a:t>one sentence synthesis of the content below</a:t>
            </a:r>
            <a:r>
              <a:rPr lang="en-AU" sz="1100">
                <a:latin typeface="Arial" panose="020B0604020202020204" pitchFamily="34" charset="0"/>
                <a:cs typeface="Arial" panose="020B0604020202020204" pitchFamily="34" charset="0"/>
              </a:rPr>
              <a:t>, e.g. </a:t>
            </a:r>
            <a:r>
              <a:rPr lang="en-AU" sz="1100" b="1">
                <a:latin typeface="Arial" panose="020B0604020202020204" pitchFamily="34" charset="0"/>
                <a:cs typeface="Arial" panose="020B0604020202020204" pitchFamily="34" charset="0"/>
              </a:rPr>
              <a:t>Situation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The website is the most important channel</a:t>
            </a:r>
            <a:r>
              <a:rPr lang="en-AU" sz="1100">
                <a:latin typeface="Arial" panose="020B0604020202020204" pitchFamily="34" charset="0"/>
                <a:cs typeface="Arial" panose="020B0604020202020204" pitchFamily="34" charset="0"/>
              </a:rPr>
              <a:t>;  </a:t>
            </a:r>
            <a:r>
              <a:rPr lang="en-AU" sz="1100" b="1">
                <a:latin typeface="Arial" panose="020B0604020202020204" pitchFamily="34" charset="0"/>
                <a:cs typeface="Arial" panose="020B0604020202020204" pitchFamily="34" charset="0"/>
              </a:rPr>
              <a:t>Complication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We have too many sites and our user experience is poor</a:t>
            </a:r>
            <a:r>
              <a:rPr lang="en-AU" sz="1100">
                <a:latin typeface="Arial" panose="020B0604020202020204" pitchFamily="34" charset="0"/>
                <a:cs typeface="Arial" panose="020B0604020202020204" pitchFamily="34" charset="0"/>
              </a:rPr>
              <a:t>; </a:t>
            </a:r>
            <a:r>
              <a:rPr lang="en-AU" sz="1100" b="1">
                <a:latin typeface="Arial" panose="020B0604020202020204" pitchFamily="34" charset="0"/>
                <a:cs typeface="Arial" panose="020B0604020202020204" pitchFamily="34" charset="0"/>
              </a:rPr>
              <a:t>Resolution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We need to redesign and optimise our website and website infrastructure</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The content below the red boxes should be the </a:t>
            </a:r>
            <a:r>
              <a:rPr lang="en-AU" sz="1100" b="1">
                <a:latin typeface="Arial" panose="020B0604020202020204" pitchFamily="34" charset="0"/>
                <a:cs typeface="Arial" panose="020B0604020202020204" pitchFamily="34" charset="0"/>
              </a:rPr>
              <a:t>key points relating to the situation, complication, resolution</a:t>
            </a:r>
            <a:r>
              <a:rPr lang="en-AU" sz="1100">
                <a:latin typeface="Arial" panose="020B0604020202020204" pitchFamily="34" charset="0"/>
                <a:cs typeface="Arial" panose="020B0604020202020204" pitchFamily="34" charset="0"/>
              </a:rPr>
              <a:t>. In general depending on the complexity of what is being presented, there should be a </a:t>
            </a:r>
            <a:r>
              <a:rPr lang="en-AU" sz="1100" b="1">
                <a:latin typeface="Arial" panose="020B0604020202020204" pitchFamily="34" charset="0"/>
                <a:cs typeface="Arial" panose="020B0604020202020204" pitchFamily="34" charset="0"/>
              </a:rPr>
              <a:t>page in the presentation to support each point listed </a:t>
            </a:r>
            <a:r>
              <a:rPr lang="en-AU" sz="1100">
                <a:latin typeface="Arial" panose="020B0604020202020204" pitchFamily="34" charset="0"/>
                <a:cs typeface="Arial" panose="020B0604020202020204" pitchFamily="34" charset="0"/>
              </a:rPr>
              <a:t>(and if no page, it should be because the point is not at all contentious and is well known)</a:t>
            </a:r>
            <a:endParaRPr lang="en-AU" sz="1100" b="1">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All content on page </a:t>
            </a:r>
            <a:r>
              <a:rPr lang="en-AU" sz="1100" b="1">
                <a:latin typeface="Arial" panose="020B0604020202020204" pitchFamily="34" charset="0"/>
                <a:cs typeface="Arial" panose="020B0604020202020204" pitchFamily="34" charset="0"/>
              </a:rPr>
              <a:t>same font size</a:t>
            </a:r>
          </a:p>
        </p:txBody>
      </p:sp>
      <p:sp>
        <p:nvSpPr>
          <p:cNvPr id="18" name="Text Placeholder 3"/>
          <p:cNvSpPr>
            <a:spLocks noGrp="1"/>
          </p:cNvSpPr>
          <p:nvPr>
            <p:ph type="body" sz="quarter" idx="52"/>
          </p:nvPr>
        </p:nvSpPr>
        <p:spPr>
          <a:xfrm>
            <a:off x="8304601" y="2518813"/>
            <a:ext cx="2928738" cy="781737"/>
          </a:xfrm>
          <a:solidFill>
            <a:srgbClr val="E42313"/>
          </a:solidFill>
          <a:ln>
            <a:noFill/>
          </a:ln>
        </p:spPr>
        <p:txBody>
          <a:bodyPr lIns="72000" tIns="72000" rIns="72000" bIns="7200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20" name="Title 1"/>
          <p:cNvSpPr>
            <a:spLocks noGrp="1"/>
          </p:cNvSpPr>
          <p:nvPr>
            <p:ph type="title"/>
          </p:nvPr>
        </p:nvSpPr>
        <p:spPr>
          <a:xfrm>
            <a:off x="336062" y="165503"/>
            <a:ext cx="11458491" cy="332399"/>
          </a:xfrm>
        </p:spPr>
        <p:txBody>
          <a:bodyPr/>
          <a:lstStyle/>
          <a:p>
            <a:r>
              <a:rPr lang="nl-NL"/>
              <a:t>Klik om stijl te bewerken</a:t>
            </a:r>
            <a:endParaRPr lang="en-US"/>
          </a:p>
        </p:txBody>
      </p:sp>
      <p:sp>
        <p:nvSpPr>
          <p:cNvPr id="23" name="Text Placeholder 3"/>
          <p:cNvSpPr>
            <a:spLocks noGrp="1"/>
          </p:cNvSpPr>
          <p:nvPr>
            <p:ph type="body" sz="quarter" idx="28"/>
          </p:nvPr>
        </p:nvSpPr>
        <p:spPr>
          <a:xfrm>
            <a:off x="4593777" y="3394374"/>
            <a:ext cx="3070523"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4" name="Text Placeholder 3"/>
          <p:cNvSpPr>
            <a:spLocks noGrp="1"/>
          </p:cNvSpPr>
          <p:nvPr>
            <p:ph type="body" sz="quarter" idx="29"/>
          </p:nvPr>
        </p:nvSpPr>
        <p:spPr>
          <a:xfrm>
            <a:off x="8304601" y="3394374"/>
            <a:ext cx="2928738" cy="1077218"/>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5" name="Text Placeholder 3"/>
          <p:cNvSpPr>
            <a:spLocks noGrp="1"/>
          </p:cNvSpPr>
          <p:nvPr>
            <p:ph type="body" sz="quarter" idx="30"/>
          </p:nvPr>
        </p:nvSpPr>
        <p:spPr>
          <a:xfrm>
            <a:off x="1064009" y="3394373"/>
            <a:ext cx="3070523"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7" name="Text Placeholder 3"/>
          <p:cNvSpPr>
            <a:spLocks noGrp="1"/>
          </p:cNvSpPr>
          <p:nvPr>
            <p:ph type="body" sz="quarter" idx="51"/>
          </p:nvPr>
        </p:nvSpPr>
        <p:spPr>
          <a:xfrm>
            <a:off x="1064007" y="1221625"/>
            <a:ext cx="10169332" cy="930244"/>
          </a:xfrm>
          <a:solidFill>
            <a:srgbClr val="E42313"/>
          </a:solidFill>
          <a:ln>
            <a:noFill/>
          </a:ln>
        </p:spPr>
        <p:txBody>
          <a:bodyPr lIns="72000" tIns="72000" rIns="72000" bIns="72000"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US" sz="1400" b="1" i="0" kern="1200" dirty="0" smtClean="0">
                <a:solidFill>
                  <a:schemeClr val="bg1"/>
                </a:solidFill>
                <a:latin typeface="+mn-lt"/>
                <a:ea typeface="+mn-ea"/>
                <a:cs typeface="Arial" panose="020B0604020202020204" pitchFamily="34" charset="0"/>
              </a:defRPr>
            </a:lvl1pPr>
            <a:lvl2pPr marL="180000" indent="0">
              <a:buNone/>
              <a:defRPr lang="en-US" sz="1400" b="1" kern="1200" dirty="0" smtClean="0">
                <a:solidFill>
                  <a:schemeClr val="bg1"/>
                </a:solidFill>
                <a:latin typeface="+mn-lt"/>
                <a:ea typeface="+mn-ea"/>
                <a:cs typeface="Arial" panose="020B0604020202020204" pitchFamily="34" charset="0"/>
              </a:defRPr>
            </a:lvl2pPr>
          </a:lstStyle>
          <a:p>
            <a:pPr lvl="0"/>
            <a:r>
              <a:rPr lang="nl-NL"/>
              <a:t>Tekststijl van het model bewerken</a:t>
            </a:r>
          </a:p>
        </p:txBody>
      </p:sp>
      <p:sp>
        <p:nvSpPr>
          <p:cNvPr id="29" name="Text Placeholder 3"/>
          <p:cNvSpPr>
            <a:spLocks noGrp="1"/>
          </p:cNvSpPr>
          <p:nvPr>
            <p:ph type="body" sz="quarter" idx="53"/>
          </p:nvPr>
        </p:nvSpPr>
        <p:spPr>
          <a:xfrm>
            <a:off x="4593779" y="2518812"/>
            <a:ext cx="3411692" cy="781737"/>
          </a:xfrm>
          <a:prstGeom prst="homePlate">
            <a:avLst/>
          </a:prstGeom>
          <a:solidFill>
            <a:srgbClr val="E42313"/>
          </a:solidFill>
          <a:ln>
            <a:noFill/>
          </a:ln>
        </p:spPr>
        <p:txBody>
          <a:bodyPr lIns="72000" tIns="72000" rIns="72000" bIns="72000" rtlCol="0" anchor="ctr">
            <a:noAutofit/>
          </a:bodyPr>
          <a:lstStyle>
            <a:lvl1pPr>
              <a:defRPr lang="en-US" b="1">
                <a:solidFill>
                  <a:schemeClr val="bg1"/>
                </a:solidFill>
              </a:defRPr>
            </a:lvl1pPr>
          </a:lstStyle>
          <a:p>
            <a:pPr lvl="0"/>
            <a:r>
              <a:rPr lang="nl-NL"/>
              <a:t>Tekststijl van het model bewerken</a:t>
            </a:r>
          </a:p>
        </p:txBody>
      </p:sp>
      <p:sp>
        <p:nvSpPr>
          <p:cNvPr id="30" name="Text Placeholder 3"/>
          <p:cNvSpPr>
            <a:spLocks noGrp="1"/>
          </p:cNvSpPr>
          <p:nvPr>
            <p:ph type="body" sz="quarter" idx="54"/>
          </p:nvPr>
        </p:nvSpPr>
        <p:spPr>
          <a:xfrm>
            <a:off x="1064008" y="2518813"/>
            <a:ext cx="3411692" cy="781737"/>
          </a:xfrm>
          <a:prstGeom prst="homePlate">
            <a:avLst/>
          </a:prstGeom>
          <a:solidFill>
            <a:srgbClr val="E42313"/>
          </a:solidFill>
          <a:ln>
            <a:noFill/>
          </a:ln>
        </p:spPr>
        <p:txBody>
          <a:bodyPr lIns="72000" tIns="72000" rIns="72000" bIns="72000" rtlCol="0" anchor="ctr">
            <a:noAutofit/>
          </a:bodyPr>
          <a:lstStyle>
            <a:lvl1pPr>
              <a:defRPr lang="en-US" b="1" dirty="0">
                <a:solidFill>
                  <a:schemeClr val="bg1"/>
                </a:solidFill>
              </a:defRPr>
            </a:lvl1pPr>
          </a:lstStyle>
          <a:p>
            <a:pPr lvl="0"/>
            <a:r>
              <a:rPr lang="nl-NL"/>
              <a:t>Tekststijl van het model bewerken</a:t>
            </a:r>
          </a:p>
        </p:txBody>
      </p:sp>
      <p:sp>
        <p:nvSpPr>
          <p:cNvPr id="17"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371971300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ductive – key question">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1D36A362-ECB4-4715-9B9E-D8C6D7E4B05F}"/>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Slide Number Placeholder 3">
            <a:extLst>
              <a:ext uri="{FF2B5EF4-FFF2-40B4-BE49-F238E27FC236}">
                <a16:creationId xmlns:a16="http://schemas.microsoft.com/office/drawing/2014/main" id="{4BB59BE0-A879-4C3B-996B-34E7726D40F9}"/>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B43B21A3-638A-4BAC-A0EB-1F710BE43CB3}"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8" name="Text Placeholder 13"/>
          <p:cNvSpPr>
            <a:spLocks noGrp="1"/>
          </p:cNvSpPr>
          <p:nvPr>
            <p:ph type="body" sz="quarter" idx="20"/>
          </p:nvPr>
        </p:nvSpPr>
        <p:spPr>
          <a:xfrm>
            <a:off x="2082758" y="2017979"/>
            <a:ext cx="8026484" cy="1394088"/>
          </a:xfrm>
          <a:ln w="12700">
            <a:solidFill>
              <a:srgbClr val="E42313"/>
            </a:solidFill>
          </a:ln>
        </p:spPr>
        <p:txBody>
          <a:bodyPr lIns="72000" tIns="72000">
            <a:noAutofit/>
          </a:bodyPr>
          <a:lstStyle>
            <a:lvl1pPr marL="0" indent="0">
              <a:buNone/>
              <a:defRPr/>
            </a:lvl1pPr>
          </a:lstStyle>
          <a:p>
            <a:pPr lvl="0"/>
            <a:r>
              <a:rPr lang="nl-NL"/>
              <a:t>Tekststijl van het model bewerken</a:t>
            </a:r>
          </a:p>
        </p:txBody>
      </p:sp>
      <p:sp>
        <p:nvSpPr>
          <p:cNvPr id="9" name="Title 1"/>
          <p:cNvSpPr>
            <a:spLocks noGrp="1"/>
          </p:cNvSpPr>
          <p:nvPr>
            <p:ph type="title"/>
          </p:nvPr>
        </p:nvSpPr>
        <p:spPr>
          <a:xfrm>
            <a:off x="336063" y="165503"/>
            <a:ext cx="11323189" cy="332399"/>
          </a:xfrm>
        </p:spPr>
        <p:txBody>
          <a:bodyPr/>
          <a:lstStyle>
            <a:lvl1pPr>
              <a:defRPr sz="2400"/>
            </a:lvl1pPr>
          </a:lstStyle>
          <a:p>
            <a:r>
              <a:rPr lang="nl-NL"/>
              <a:t>Klik om stijl te bewerken</a:t>
            </a:r>
            <a:endParaRPr lang="en-US" dirty="0"/>
          </a:p>
        </p:txBody>
      </p:sp>
      <p:sp>
        <p:nvSpPr>
          <p:cNvPr id="11"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460254473"/>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ductive – overview of findings">
    <p:spTree>
      <p:nvGrpSpPr>
        <p:cNvPr id="1" name=""/>
        <p:cNvGrpSpPr/>
        <p:nvPr/>
      </p:nvGrpSpPr>
      <p:grpSpPr>
        <a:xfrm>
          <a:off x="0" y="0"/>
          <a:ext cx="0" cy="0"/>
          <a:chOff x="0" y="0"/>
          <a:chExt cx="0" cy="0"/>
        </a:xfrm>
      </p:grpSpPr>
      <p:sp>
        <p:nvSpPr>
          <p:cNvPr id="10" name="Rectangle 13">
            <a:extLst>
              <a:ext uri="{FF2B5EF4-FFF2-40B4-BE49-F238E27FC236}">
                <a16:creationId xmlns:a16="http://schemas.microsoft.com/office/drawing/2014/main" id="{1D9C969C-0B08-4CC4-B0AF-88BDD65B6A0E}"/>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Slide Number Placeholder 3">
            <a:extLst>
              <a:ext uri="{FF2B5EF4-FFF2-40B4-BE49-F238E27FC236}">
                <a16:creationId xmlns:a16="http://schemas.microsoft.com/office/drawing/2014/main" id="{C011BD8F-ED90-4D09-8CAA-56216CC2A855}"/>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07459E80-A73B-4E47-8C33-3BACDA80402A}"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2" name="Rectangle 12">
            <a:extLst>
              <a:ext uri="{FF2B5EF4-FFF2-40B4-BE49-F238E27FC236}">
                <a16:creationId xmlns:a16="http://schemas.microsoft.com/office/drawing/2014/main" id="{A1432755-3003-4CA0-B94B-08AD18615788}"/>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100" b="1">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In Situation, Complication and Resolution red boxes, include the </a:t>
            </a:r>
            <a:r>
              <a:rPr lang="en-AU" sz="1100" b="1">
                <a:latin typeface="Arial" panose="020B0604020202020204" pitchFamily="34" charset="0"/>
                <a:cs typeface="Arial" panose="020B0604020202020204" pitchFamily="34" charset="0"/>
              </a:rPr>
              <a:t>one sentence synthesis of the content below</a:t>
            </a:r>
            <a:r>
              <a:rPr lang="en-AU" sz="1100">
                <a:latin typeface="Arial" panose="020B0604020202020204" pitchFamily="34" charset="0"/>
                <a:cs typeface="Arial" panose="020B0604020202020204" pitchFamily="34" charset="0"/>
              </a:rPr>
              <a:t>, e.g. </a:t>
            </a:r>
            <a:r>
              <a:rPr lang="en-AU" sz="1100" b="1">
                <a:latin typeface="Arial" panose="020B0604020202020204" pitchFamily="34" charset="0"/>
                <a:cs typeface="Arial" panose="020B0604020202020204" pitchFamily="34" charset="0"/>
              </a:rPr>
              <a:t>Situation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The website is the most important channel</a:t>
            </a:r>
            <a:r>
              <a:rPr lang="en-AU" sz="1100">
                <a:latin typeface="Arial" panose="020B0604020202020204" pitchFamily="34" charset="0"/>
                <a:cs typeface="Arial" panose="020B0604020202020204" pitchFamily="34" charset="0"/>
              </a:rPr>
              <a:t>;  </a:t>
            </a:r>
            <a:r>
              <a:rPr lang="en-AU" sz="1100" b="1">
                <a:latin typeface="Arial" panose="020B0604020202020204" pitchFamily="34" charset="0"/>
                <a:cs typeface="Arial" panose="020B0604020202020204" pitchFamily="34" charset="0"/>
              </a:rPr>
              <a:t>Complication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We have too many sites and our user experience is poor</a:t>
            </a:r>
            <a:r>
              <a:rPr lang="en-AU" sz="1100">
                <a:latin typeface="Arial" panose="020B0604020202020204" pitchFamily="34" charset="0"/>
                <a:cs typeface="Arial" panose="020B0604020202020204" pitchFamily="34" charset="0"/>
              </a:rPr>
              <a:t>; </a:t>
            </a:r>
            <a:r>
              <a:rPr lang="en-AU" sz="1100" b="1">
                <a:latin typeface="Arial" panose="020B0604020202020204" pitchFamily="34" charset="0"/>
                <a:cs typeface="Arial" panose="020B0604020202020204" pitchFamily="34" charset="0"/>
              </a:rPr>
              <a:t>Resolution</a:t>
            </a:r>
            <a:r>
              <a:rPr lang="en-AU" sz="1100">
                <a:latin typeface="Arial" panose="020B0604020202020204" pitchFamily="34" charset="0"/>
                <a:cs typeface="Arial" panose="020B0604020202020204" pitchFamily="34" charset="0"/>
              </a:rPr>
              <a:t>: </a:t>
            </a:r>
            <a:r>
              <a:rPr lang="en-AU" sz="1100" i="1">
                <a:latin typeface="Arial" panose="020B0604020202020204" pitchFamily="34" charset="0"/>
                <a:cs typeface="Arial" panose="020B0604020202020204" pitchFamily="34" charset="0"/>
              </a:rPr>
              <a:t>We need to redesign and optimise our website and website infrastructure</a:t>
            </a: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The content below the red boxes should be the </a:t>
            </a:r>
            <a:r>
              <a:rPr lang="en-AU" sz="1100" b="1">
                <a:latin typeface="Arial" panose="020B0604020202020204" pitchFamily="34" charset="0"/>
                <a:cs typeface="Arial" panose="020B0604020202020204" pitchFamily="34" charset="0"/>
              </a:rPr>
              <a:t>key points relating to the situation, complication, resolution</a:t>
            </a:r>
            <a:r>
              <a:rPr lang="en-AU" sz="1100">
                <a:latin typeface="Arial" panose="020B0604020202020204" pitchFamily="34" charset="0"/>
                <a:cs typeface="Arial" panose="020B0604020202020204" pitchFamily="34" charset="0"/>
              </a:rPr>
              <a:t>. In general depending on the complexity of what is being presented, there should be a </a:t>
            </a:r>
            <a:r>
              <a:rPr lang="en-AU" sz="1100" b="1">
                <a:latin typeface="Arial" panose="020B0604020202020204" pitchFamily="34" charset="0"/>
                <a:cs typeface="Arial" panose="020B0604020202020204" pitchFamily="34" charset="0"/>
              </a:rPr>
              <a:t>page in the presentation to support each point listed </a:t>
            </a:r>
            <a:r>
              <a:rPr lang="en-AU" sz="1100">
                <a:latin typeface="Arial" panose="020B0604020202020204" pitchFamily="34" charset="0"/>
                <a:cs typeface="Arial" panose="020B0604020202020204" pitchFamily="34" charset="0"/>
              </a:rPr>
              <a:t>(and if no page, it should be because the point is not at all contentious and is well known)</a:t>
            </a:r>
            <a:endParaRPr lang="en-AU" sz="1100" b="1">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100">
                <a:latin typeface="Arial" panose="020B0604020202020204" pitchFamily="34" charset="0"/>
                <a:cs typeface="Arial" panose="020B0604020202020204" pitchFamily="34" charset="0"/>
              </a:rPr>
              <a:t>All content on page </a:t>
            </a:r>
            <a:r>
              <a:rPr lang="en-AU" sz="1100" b="1">
                <a:latin typeface="Arial" panose="020B0604020202020204" pitchFamily="34" charset="0"/>
                <a:cs typeface="Arial" panose="020B0604020202020204" pitchFamily="34" charset="0"/>
              </a:rPr>
              <a:t>same font size</a:t>
            </a:r>
          </a:p>
        </p:txBody>
      </p:sp>
      <p:sp>
        <p:nvSpPr>
          <p:cNvPr id="15" name="Title 1"/>
          <p:cNvSpPr>
            <a:spLocks noGrp="1"/>
          </p:cNvSpPr>
          <p:nvPr>
            <p:ph type="title"/>
          </p:nvPr>
        </p:nvSpPr>
        <p:spPr>
          <a:xfrm>
            <a:off x="336062" y="165503"/>
            <a:ext cx="11458491" cy="332399"/>
          </a:xfrm>
        </p:spPr>
        <p:txBody>
          <a:bodyPr/>
          <a:lstStyle/>
          <a:p>
            <a:r>
              <a:rPr lang="nl-NL"/>
              <a:t>Klik om stijl te bewerken</a:t>
            </a:r>
            <a:endParaRPr lang="en-US"/>
          </a:p>
        </p:txBody>
      </p:sp>
      <p:sp>
        <p:nvSpPr>
          <p:cNvPr id="19" name="Text Placeholder 3"/>
          <p:cNvSpPr>
            <a:spLocks noGrp="1"/>
          </p:cNvSpPr>
          <p:nvPr>
            <p:ph type="body" sz="quarter" idx="28"/>
          </p:nvPr>
        </p:nvSpPr>
        <p:spPr>
          <a:xfrm>
            <a:off x="4733700" y="2654951"/>
            <a:ext cx="3070523"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0" name="Text Placeholder 3"/>
          <p:cNvSpPr>
            <a:spLocks noGrp="1"/>
          </p:cNvSpPr>
          <p:nvPr>
            <p:ph type="body" sz="quarter" idx="29"/>
          </p:nvPr>
        </p:nvSpPr>
        <p:spPr>
          <a:xfrm>
            <a:off x="8444523" y="2654950"/>
            <a:ext cx="2928738" cy="1077218"/>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28" name="Text Placeholder 3"/>
          <p:cNvSpPr>
            <a:spLocks noGrp="1"/>
          </p:cNvSpPr>
          <p:nvPr>
            <p:ph type="body" sz="quarter" idx="30"/>
          </p:nvPr>
        </p:nvSpPr>
        <p:spPr>
          <a:xfrm>
            <a:off x="1203931" y="2654950"/>
            <a:ext cx="3070523" cy="646331"/>
          </a:xfrm>
          <a:ln>
            <a:noFill/>
          </a:ln>
        </p:spPr>
        <p:txBody>
          <a:bodyPr/>
          <a:lstStyle>
            <a:lvl1pPr marL="180000" indent="-180000">
              <a:lnSpc>
                <a:spcPct val="100000"/>
              </a:lnSpc>
              <a:buFont typeface="Arial" panose="020B0604020202020204" pitchFamily="34" charset="0"/>
              <a:buChar char="•"/>
              <a:defRPr sz="1400">
                <a:solidFill>
                  <a:schemeClr val="tx1"/>
                </a:solidFill>
              </a:defRPr>
            </a:lvl1pPr>
          </a:lstStyle>
          <a:p>
            <a:pPr lvl="0"/>
            <a:r>
              <a:rPr lang="nl-NL"/>
              <a:t>Tekststijl van het model bewerken</a:t>
            </a:r>
          </a:p>
        </p:txBody>
      </p:sp>
      <p:sp>
        <p:nvSpPr>
          <p:cNvPr id="32" name="Text Placeholder 3"/>
          <p:cNvSpPr>
            <a:spLocks noGrp="1"/>
          </p:cNvSpPr>
          <p:nvPr>
            <p:ph type="body" sz="quarter" idx="53"/>
          </p:nvPr>
        </p:nvSpPr>
        <p:spPr>
          <a:xfrm>
            <a:off x="4733701" y="1586994"/>
            <a:ext cx="3411692" cy="965657"/>
          </a:xfrm>
          <a:prstGeom prst="homePlate">
            <a:avLst/>
          </a:prstGeom>
          <a:solidFill>
            <a:srgbClr val="E42313"/>
          </a:solidFill>
          <a:ln>
            <a:noFill/>
          </a:ln>
        </p:spPr>
        <p:txBody>
          <a:bodyPr lIns="72000" tIns="72000" rIns="72000" bIns="72000" rtlCol="0" anchor="ctr">
            <a:noAutofit/>
          </a:bodyPr>
          <a:lstStyle>
            <a:lvl1pPr>
              <a:defRPr lang="en-US" b="1">
                <a:solidFill>
                  <a:schemeClr val="bg1"/>
                </a:solidFill>
              </a:defRPr>
            </a:lvl1pPr>
          </a:lstStyle>
          <a:p>
            <a:pPr lvl="0"/>
            <a:r>
              <a:rPr lang="nl-NL"/>
              <a:t>Tekststijl van het model bewerken</a:t>
            </a:r>
          </a:p>
        </p:txBody>
      </p:sp>
      <p:sp>
        <p:nvSpPr>
          <p:cNvPr id="33" name="Text Placeholder 3"/>
          <p:cNvSpPr>
            <a:spLocks noGrp="1"/>
          </p:cNvSpPr>
          <p:nvPr>
            <p:ph type="body" sz="quarter" idx="54"/>
          </p:nvPr>
        </p:nvSpPr>
        <p:spPr>
          <a:xfrm>
            <a:off x="1203930" y="1586996"/>
            <a:ext cx="3411692" cy="965657"/>
          </a:xfrm>
          <a:prstGeom prst="homePlate">
            <a:avLst/>
          </a:prstGeom>
          <a:solidFill>
            <a:srgbClr val="E42313"/>
          </a:solidFill>
          <a:ln>
            <a:noFill/>
          </a:ln>
        </p:spPr>
        <p:txBody>
          <a:bodyPr lIns="72000" tIns="72000" rIns="72000" bIns="72000" rtlCol="0" anchor="ctr">
            <a:noAutofit/>
          </a:bodyPr>
          <a:lstStyle>
            <a:lvl1pPr>
              <a:defRPr lang="en-US" b="1" i="1">
                <a:solidFill>
                  <a:schemeClr val="bg1"/>
                </a:solidFill>
              </a:defRPr>
            </a:lvl1pPr>
          </a:lstStyle>
          <a:p>
            <a:pPr lvl="0"/>
            <a:r>
              <a:rPr lang="nl-NL"/>
              <a:t>Tekststijl van het model bewerken</a:t>
            </a:r>
          </a:p>
        </p:txBody>
      </p:sp>
      <p:sp>
        <p:nvSpPr>
          <p:cNvPr id="34" name="Text Placeholder 3"/>
          <p:cNvSpPr>
            <a:spLocks noGrp="1"/>
          </p:cNvSpPr>
          <p:nvPr>
            <p:ph type="body" sz="quarter" idx="52"/>
          </p:nvPr>
        </p:nvSpPr>
        <p:spPr>
          <a:xfrm>
            <a:off x="8444523" y="1586996"/>
            <a:ext cx="2928738" cy="965657"/>
          </a:xfrm>
          <a:solidFill>
            <a:srgbClr val="E42313"/>
          </a:solidFill>
          <a:ln>
            <a:noFill/>
          </a:ln>
        </p:spPr>
        <p:txBody>
          <a:bodyPr lIns="72000" tIns="72000" rIns="72000" bIns="72000" rtlCol="0" anchor="ctr">
            <a:noAutofit/>
          </a:bodyPr>
          <a:lstStyle>
            <a:lvl1pPr>
              <a:defRPr lang="en-US" b="1">
                <a:solidFill>
                  <a:schemeClr val="bg1"/>
                </a:solidFill>
              </a:defRPr>
            </a:lvl1pPr>
          </a:lstStyle>
          <a:p>
            <a:pPr lvl="0"/>
            <a:r>
              <a:rPr lang="nl-NL"/>
              <a:t>Tekststijl van het model bewerken</a:t>
            </a:r>
          </a:p>
        </p:txBody>
      </p:sp>
      <p:sp>
        <p:nvSpPr>
          <p:cNvPr id="18" name="Text Placeholder 22"/>
          <p:cNvSpPr>
            <a:spLocks noGrp="1"/>
          </p:cNvSpPr>
          <p:nvPr>
            <p:ph type="body" sz="quarter" idx="55"/>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2038612378"/>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8" name="Rectangle 31">
            <a:extLst>
              <a:ext uri="{FF2B5EF4-FFF2-40B4-BE49-F238E27FC236}">
                <a16:creationId xmlns:a16="http://schemas.microsoft.com/office/drawing/2014/main" id="{C4E1E754-B9C5-4188-B44D-96237664F0B6}"/>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Slide Number Placeholder 3">
            <a:extLst>
              <a:ext uri="{FF2B5EF4-FFF2-40B4-BE49-F238E27FC236}">
                <a16:creationId xmlns:a16="http://schemas.microsoft.com/office/drawing/2014/main" id="{75D2F019-EECB-460D-B01D-B21FB28D0898}"/>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B1584190-BD03-45BD-AD8D-AC8A430E30C1}"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10" name="Rectangle 11">
            <a:extLst>
              <a:ext uri="{FF2B5EF4-FFF2-40B4-BE49-F238E27FC236}">
                <a16:creationId xmlns:a16="http://schemas.microsoft.com/office/drawing/2014/main" id="{CECCA1E5-F901-46E4-98F3-E35569EB5FDC}"/>
              </a:ext>
            </a:extLst>
          </p:cNvPr>
          <p:cNvSpPr/>
          <p:nvPr userDrawn="1"/>
        </p:nvSpPr>
        <p:spPr>
          <a:xfrm>
            <a:off x="12253913" y="0"/>
            <a:ext cx="2146300" cy="6858000"/>
          </a:xfrm>
          <a:prstGeom prst="rect">
            <a:avLst/>
          </a:prstGeom>
          <a:noFill/>
          <a:ln w="12700">
            <a:noFill/>
          </a:ln>
        </p:spPr>
        <p:txBody>
          <a:bodyPr lIns="72000" tIns="0" rIns="0" bIns="0" anchor="ctr"/>
          <a:lstStyle/>
          <a:p>
            <a:pPr fontAlgn="auto">
              <a:lnSpc>
                <a:spcPct val="90000"/>
              </a:lnSpc>
              <a:spcBef>
                <a:spcPts val="1000"/>
              </a:spcBef>
              <a:spcAft>
                <a:spcPts val="0"/>
              </a:spcAft>
              <a:buFont typeface="Arial" panose="020B0604020202020204" pitchFamily="34" charset="0"/>
              <a:buNone/>
              <a:defRPr/>
            </a:pPr>
            <a:r>
              <a:rPr lang="en-AU" sz="1200" b="1">
                <a:latin typeface="Arial" panose="020B0604020202020204" pitchFamily="34" charset="0"/>
                <a:cs typeface="Arial" panose="020B0604020202020204" pitchFamily="34" charset="0"/>
              </a:rPr>
              <a:t>Guidance notes:</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In general, aim for </a:t>
            </a:r>
            <a:r>
              <a:rPr lang="en-AU" sz="1200" b="1">
                <a:latin typeface="Arial" panose="020B0604020202020204" pitchFamily="34" charset="0"/>
                <a:cs typeface="Arial" panose="020B0604020202020204" pitchFamily="34" charset="0"/>
              </a:rPr>
              <a:t>one chart / concept per page</a:t>
            </a:r>
            <a:endParaRPr lang="en-AU" sz="1200">
              <a:latin typeface="Arial" panose="020B0604020202020204" pitchFamily="34" charset="0"/>
              <a:cs typeface="Arial" panose="020B0604020202020204" pitchFamily="34" charset="0"/>
            </a:endParaRP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Where you have completed additional analysis to understand a chart better, include the </a:t>
            </a:r>
            <a:r>
              <a:rPr lang="en-AU" sz="1200" b="1">
                <a:latin typeface="Arial" panose="020B0604020202020204" pitchFamily="34" charset="0"/>
                <a:cs typeface="Arial" panose="020B0604020202020204" pitchFamily="34" charset="0"/>
              </a:rPr>
              <a:t>synthesis of that analysis in the takeaways box </a:t>
            </a:r>
            <a:r>
              <a:rPr lang="en-AU" sz="1200">
                <a:latin typeface="Arial" panose="020B0604020202020204" pitchFamily="34" charset="0"/>
                <a:cs typeface="Arial" panose="020B0604020202020204" pitchFamily="34" charset="0"/>
              </a:rPr>
              <a:t>(i.e. ‘The steep decline in enrolments in 20xx is driven by …) </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Aim to include enough content on the page and supporting the chart so that an </a:t>
            </a:r>
            <a:r>
              <a:rPr lang="en-AU" sz="1200" b="1">
                <a:latin typeface="Arial" panose="020B0604020202020204" pitchFamily="34" charset="0"/>
                <a:cs typeface="Arial" panose="020B0604020202020204" pitchFamily="34" charset="0"/>
              </a:rPr>
              <a:t>independent reader would have no more outstanding questions </a:t>
            </a:r>
            <a:r>
              <a:rPr lang="en-AU" sz="1200">
                <a:latin typeface="Arial" panose="020B0604020202020204" pitchFamily="34" charset="0"/>
                <a:cs typeface="Arial" panose="020B0604020202020204" pitchFamily="34" charset="0"/>
              </a:rPr>
              <a:t>(trend over time, reasons for outliers in data, clear legend etc)</a:t>
            </a:r>
          </a:p>
          <a:p>
            <a:pPr marL="171450" indent="-171450" fontAlgn="auto">
              <a:lnSpc>
                <a:spcPct val="90000"/>
              </a:lnSpc>
              <a:spcBef>
                <a:spcPts val="1000"/>
              </a:spcBef>
              <a:spcAft>
                <a:spcPts val="0"/>
              </a:spcAft>
              <a:buFont typeface="Arial" panose="020B0604020202020204" pitchFamily="34" charset="0"/>
              <a:buChar char="•"/>
              <a:defRPr/>
            </a:pPr>
            <a:r>
              <a:rPr lang="en-AU" sz="1200">
                <a:latin typeface="Arial" panose="020B0604020202020204" pitchFamily="34" charset="0"/>
                <a:cs typeface="Arial" panose="020B0604020202020204" pitchFamily="34" charset="0"/>
              </a:rPr>
              <a:t>All content on page (outside of lead and subtitle) </a:t>
            </a:r>
            <a:r>
              <a:rPr lang="en-AU" sz="1200" b="1">
                <a:latin typeface="Arial" panose="020B0604020202020204" pitchFamily="34" charset="0"/>
                <a:cs typeface="Arial" panose="020B0604020202020204" pitchFamily="34" charset="0"/>
              </a:rPr>
              <a:t>same font size</a:t>
            </a:r>
          </a:p>
          <a:p>
            <a:pPr fontAlgn="auto">
              <a:lnSpc>
                <a:spcPct val="90000"/>
              </a:lnSpc>
              <a:spcBef>
                <a:spcPts val="1000"/>
              </a:spcBef>
              <a:spcAft>
                <a:spcPts val="0"/>
              </a:spcAft>
              <a:buFont typeface="Arial" panose="020B0604020202020204" pitchFamily="34" charset="0"/>
              <a:buNone/>
              <a:defRPr/>
            </a:pPr>
            <a:endParaRPr lang="en-AU" sz="1200" b="1">
              <a:latin typeface="Arial" panose="020B0604020202020204" pitchFamily="34" charset="0"/>
              <a:cs typeface="Arial" panose="020B0604020202020204" pitchFamily="34" charset="0"/>
            </a:endParaRPr>
          </a:p>
        </p:txBody>
      </p:sp>
      <p:cxnSp>
        <p:nvCxnSpPr>
          <p:cNvPr id="12" name="Straight Connector 16">
            <a:extLst>
              <a:ext uri="{FF2B5EF4-FFF2-40B4-BE49-F238E27FC236}">
                <a16:creationId xmlns:a16="http://schemas.microsoft.com/office/drawing/2014/main" id="{73FCB5A0-3DDB-4C6F-8D5B-1D7348484216}"/>
              </a:ext>
            </a:extLst>
          </p:cNvPr>
          <p:cNvCxnSpPr/>
          <p:nvPr userDrawn="1"/>
        </p:nvCxnSpPr>
        <p:spPr>
          <a:xfrm>
            <a:off x="334963" y="1322388"/>
            <a:ext cx="11347450" cy="0"/>
          </a:xfrm>
          <a:prstGeom prst="line">
            <a:avLst/>
          </a:prstGeom>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title"/>
          </p:nvPr>
        </p:nvSpPr>
        <p:spPr>
          <a:xfrm>
            <a:off x="336063" y="165503"/>
            <a:ext cx="11323189" cy="332399"/>
          </a:xfrm>
        </p:spPr>
        <p:txBody>
          <a:bodyPr/>
          <a:lstStyle>
            <a:lvl1pPr>
              <a:defRPr sz="2400"/>
            </a:lvl1pPr>
          </a:lstStyle>
          <a:p>
            <a:r>
              <a:rPr lang="nl-NL"/>
              <a:t>Klik om stijl te bewerken</a:t>
            </a:r>
            <a:endParaRPr lang="en-US" dirty="0"/>
          </a:p>
        </p:txBody>
      </p:sp>
      <p:sp>
        <p:nvSpPr>
          <p:cNvPr id="16"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
        <p:nvSpPr>
          <p:cNvPr id="11" name="Text Placeholder 29"/>
          <p:cNvSpPr>
            <a:spLocks noGrp="1"/>
          </p:cNvSpPr>
          <p:nvPr>
            <p:ph type="body" sz="quarter" idx="19"/>
          </p:nvPr>
        </p:nvSpPr>
        <p:spPr>
          <a:xfrm>
            <a:off x="8879057" y="2052352"/>
            <a:ext cx="2551041" cy="2629328"/>
          </a:xfrm>
          <a:solidFill>
            <a:srgbClr val="E42313"/>
          </a:solidFill>
        </p:spPr>
        <p:txBody>
          <a:bodyPr lIns="72000" tIns="72000" rIns="72000" bIns="7200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200" kern="1200" dirty="0" smtClean="0">
                <a:solidFill>
                  <a:schemeClr val="bg1"/>
                </a:solidFill>
                <a:latin typeface="+mn-lt"/>
                <a:ea typeface="+mn-ea"/>
                <a:cs typeface="Arial" panose="020B0604020202020204" pitchFamily="34" charset="0"/>
              </a:defRPr>
            </a:lvl1pPr>
            <a:lvl2pPr>
              <a:defRPr lang="en-US" sz="1200" kern="1200" dirty="0" smtClean="0">
                <a:solidFill>
                  <a:schemeClr val="bg1"/>
                </a:solidFill>
                <a:latin typeface="+mn-lt"/>
                <a:ea typeface="+mn-ea"/>
                <a:cs typeface="Arial" panose="020B0604020202020204" pitchFamily="34" charset="0"/>
              </a:defRPr>
            </a:lvl2pPr>
            <a:lvl3pPr>
              <a:defRPr lang="en-US" sz="1200" kern="1200" dirty="0" smtClean="0">
                <a:solidFill>
                  <a:schemeClr val="bg1"/>
                </a:solidFill>
                <a:latin typeface="+mn-lt"/>
                <a:ea typeface="+mn-ea"/>
                <a:cs typeface="Arial" panose="020B0604020202020204" pitchFamily="34" charset="0"/>
              </a:defRPr>
            </a:lvl3pPr>
            <a:lvl4pPr marL="72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4pPr>
            <a:lvl5pPr marL="900000" indent="-180000" algn="l" defTabSz="914400" rtl="0" eaLnBrk="1" latinLnBrk="0" hangingPunct="1">
              <a:lnSpc>
                <a:spcPct val="100000"/>
              </a:lnSpc>
              <a:spcBef>
                <a:spcPts val="1000"/>
              </a:spcBef>
              <a:spcAft>
                <a:spcPts val="0"/>
              </a:spcAft>
              <a:buFont typeface="Arial" panose="020B0604020202020204" pitchFamily="34" charset="0"/>
              <a:buChar char="•"/>
              <a:defRPr lang="en-US" sz="1200" kern="1200" dirty="0" smtClean="0">
                <a:solidFill>
                  <a:schemeClr val="bg1"/>
                </a:solidFill>
                <a:latin typeface="+mn-lt"/>
                <a:ea typeface="+mn-ea"/>
                <a:cs typeface="Arial" panose="020B0604020202020204" pitchFamily="34" charset="0"/>
              </a:defRPr>
            </a:lvl5pPr>
            <a:lvl6pPr marL="1120775" indent="-180975" algn="l" defTabSz="914400" rtl="0" eaLnBrk="1" latinLnBrk="0" hangingPunct="1">
              <a:lnSpc>
                <a:spcPct val="100000"/>
              </a:lnSpc>
              <a:spcBef>
                <a:spcPts val="1000"/>
              </a:spcBef>
              <a:spcAft>
                <a:spcPts val="0"/>
              </a:spcAft>
              <a:buFont typeface="Arial" panose="020B0604020202020204" pitchFamily="34" charset="0"/>
              <a:buChar char="•"/>
              <a:tabLst/>
              <a:defRPr lang="en-US" sz="1200" kern="1200" dirty="0" smtClean="0">
                <a:solidFill>
                  <a:schemeClr val="bg1"/>
                </a:solidFill>
                <a:latin typeface="+mn-lt"/>
                <a:ea typeface="+mn-ea"/>
                <a:cs typeface="Arial" panose="020B0604020202020204" pitchFamily="34" charset="0"/>
              </a:defRPr>
            </a:lvl6pPr>
          </a:lstStyle>
          <a:p>
            <a:pPr lvl="0"/>
            <a:r>
              <a:rPr lang="nl-NL"/>
              <a:t>Tekststijl van het model bewerken</a:t>
            </a:r>
          </a:p>
        </p:txBody>
      </p:sp>
      <p:sp>
        <p:nvSpPr>
          <p:cNvPr id="14" name="Text Placeholder 33"/>
          <p:cNvSpPr>
            <a:spLocks noGrp="1"/>
          </p:cNvSpPr>
          <p:nvPr>
            <p:ph type="body" sz="quarter" idx="20"/>
          </p:nvPr>
        </p:nvSpPr>
        <p:spPr>
          <a:xfrm>
            <a:off x="8879057" y="1743375"/>
            <a:ext cx="2551041" cy="184666"/>
          </a:xfrm>
        </p:spPr>
        <p:txBody>
          <a:bodyPr/>
          <a:lstStyle>
            <a:lvl1pPr marL="0" indent="0">
              <a:buNone/>
              <a:defRPr sz="1200" b="1" i="0">
                <a:latin typeface="Arial" panose="020B0604020202020204" pitchFamily="34" charset="0"/>
                <a:cs typeface="Arial" panose="020B0604020202020204" pitchFamily="34" charset="0"/>
              </a:defRPr>
            </a:lvl1pPr>
          </a:lstStyle>
          <a:p>
            <a:pPr lvl="0"/>
            <a:r>
              <a:rPr lang="nl-NL"/>
              <a:t>Tekststijl van het model bewerken</a:t>
            </a:r>
          </a:p>
        </p:txBody>
      </p:sp>
      <p:sp>
        <p:nvSpPr>
          <p:cNvPr id="15" name="Text Placeholder 33"/>
          <p:cNvSpPr>
            <a:spLocks noGrp="1"/>
          </p:cNvSpPr>
          <p:nvPr>
            <p:ph type="body" sz="quarter" idx="23"/>
          </p:nvPr>
        </p:nvSpPr>
        <p:spPr>
          <a:xfrm>
            <a:off x="336063" y="1123946"/>
            <a:ext cx="11347775" cy="184666"/>
          </a:xfrm>
        </p:spPr>
        <p:txBody>
          <a:bodyPr/>
          <a:lstStyle>
            <a:lvl1pPr marL="0" indent="0">
              <a:buNone/>
              <a:defRPr sz="1200" b="1" i="0">
                <a:latin typeface="Arial" panose="020B0604020202020204" pitchFamily="34" charset="0"/>
                <a:cs typeface="Arial" panose="020B0604020202020204" pitchFamily="34" charset="0"/>
              </a:defRPr>
            </a:lvl1pPr>
          </a:lstStyle>
          <a:p>
            <a:pPr lvl="0"/>
            <a:r>
              <a:rPr lang="nl-NL"/>
              <a:t>Tekststijl van het model bewerken</a:t>
            </a:r>
          </a:p>
        </p:txBody>
      </p:sp>
      <p:sp>
        <p:nvSpPr>
          <p:cNvPr id="18" name="Chart Placeholder 25"/>
          <p:cNvSpPr>
            <a:spLocks noGrp="1"/>
          </p:cNvSpPr>
          <p:nvPr>
            <p:ph type="chart" sz="quarter" idx="18"/>
          </p:nvPr>
        </p:nvSpPr>
        <p:spPr>
          <a:xfrm>
            <a:off x="336063" y="3531682"/>
            <a:ext cx="8213670" cy="215444"/>
          </a:xfrm>
          <a:ln w="12700">
            <a:noFill/>
          </a:ln>
        </p:spPr>
        <p:txBody>
          <a:bodyPr rtlCol="0" anchor="ctr"/>
          <a:lstStyle>
            <a:lvl1pPr marL="0" indent="0" algn="ctr">
              <a:buNone/>
              <a:defRPr/>
            </a:lvl1pPr>
          </a:lstStyle>
          <a:p>
            <a:pPr lvl="0"/>
            <a:r>
              <a:rPr lang="en-US" noProof="0"/>
              <a:t>Click icon to add chart</a:t>
            </a:r>
          </a:p>
        </p:txBody>
      </p:sp>
    </p:spTree>
    <p:extLst>
      <p:ext uri="{BB962C8B-B14F-4D97-AF65-F5344CB8AC3E}">
        <p14:creationId xmlns:p14="http://schemas.microsoft.com/office/powerpoint/2010/main" val="203005722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4">
            <a:extLst>
              <a:ext uri="{FF2B5EF4-FFF2-40B4-BE49-F238E27FC236}">
                <a16:creationId xmlns:a16="http://schemas.microsoft.com/office/drawing/2014/main" id="{8F854C06-C442-4EC5-81DC-F8857784C545}"/>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3">
            <a:extLst>
              <a:ext uri="{FF2B5EF4-FFF2-40B4-BE49-F238E27FC236}">
                <a16:creationId xmlns:a16="http://schemas.microsoft.com/office/drawing/2014/main" id="{4FD3B0B1-A441-4610-A8AD-140D5BC51DC0}"/>
              </a:ext>
            </a:extLst>
          </p:cNvPr>
          <p:cNvSpPr txBox="1">
            <a:spLocks/>
          </p:cNvSpPr>
          <p:nvPr userDrawn="1"/>
        </p:nvSpPr>
        <p:spPr>
          <a:xfrm>
            <a:off x="10625138" y="6503988"/>
            <a:ext cx="728662" cy="184150"/>
          </a:xfrm>
          <a:prstGeom prst="rect">
            <a:avLst/>
          </a:prstGeom>
        </p:spPr>
        <p:txBody>
          <a:bodyPr lIns="0" tIns="0" rIns="0" bIns="0">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defRPr/>
            </a:pPr>
            <a:fld id="{DC87CFB2-5398-45E3-9423-EE7AD08E3EEA}" type="slidenum">
              <a:rPr lang="en-US" altLang="nl-NL" sz="1200" smtClean="0">
                <a:solidFill>
                  <a:srgbClr val="7F7F7F"/>
                </a:solidFill>
                <a:latin typeface="Arial" panose="020B0604020202020204" pitchFamily="34" charset="0"/>
                <a:cs typeface="Arial" panose="020B0604020202020204" pitchFamily="34" charset="0"/>
              </a:rPr>
              <a:pPr algn="r" eaLnBrk="1" hangingPunct="1">
                <a:defRPr/>
              </a:pPr>
              <a:t>‹nr.›</a:t>
            </a:fld>
            <a:endParaRPr lang="en-US" altLang="nl-NL" sz="1200">
              <a:solidFill>
                <a:srgbClr val="7F7F7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336063" y="165503"/>
            <a:ext cx="11323189" cy="332399"/>
          </a:xfrm>
        </p:spPr>
        <p:txBody>
          <a:bodyPr/>
          <a:lstStyle>
            <a:lvl1pPr>
              <a:defRPr sz="2400"/>
            </a:lvl1pPr>
          </a:lstStyle>
          <a:p>
            <a:r>
              <a:rPr lang="nl-NL"/>
              <a:t>Klik om stijl te bewerken</a:t>
            </a:r>
            <a:endParaRPr lang="en-US" dirty="0"/>
          </a:p>
        </p:txBody>
      </p:sp>
      <p:sp>
        <p:nvSpPr>
          <p:cNvPr id="7" name="Text Placeholder 22"/>
          <p:cNvSpPr>
            <a:spLocks noGrp="1"/>
          </p:cNvSpPr>
          <p:nvPr>
            <p:ph type="body" sz="quarter" idx="17"/>
          </p:nvPr>
        </p:nvSpPr>
        <p:spPr>
          <a:xfrm>
            <a:off x="423333" y="6536005"/>
            <a:ext cx="9348384" cy="153888"/>
          </a:xfrm>
        </p:spPr>
        <p:txBody>
          <a:bodyPr/>
          <a:lstStyle>
            <a:lvl1pPr marL="0" indent="0">
              <a:buNone/>
              <a:defRPr sz="1000"/>
            </a:lvl1pPr>
          </a:lstStyle>
          <a:p>
            <a:pPr lvl="0"/>
            <a:r>
              <a:rPr lang="nl-NL"/>
              <a:t>Tekststijl van het model bewerken</a:t>
            </a:r>
          </a:p>
        </p:txBody>
      </p:sp>
    </p:spTree>
    <p:extLst>
      <p:ext uri="{BB962C8B-B14F-4D97-AF65-F5344CB8AC3E}">
        <p14:creationId xmlns:p14="http://schemas.microsoft.com/office/powerpoint/2010/main" val="360857133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Page - Ligh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D29D3C8-5D03-4CB7-AC8F-BC1BFEAD7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9142"/>
          <a:stretch>
            <a:fillRect/>
          </a:stretch>
        </p:blipFill>
        <p:spPr bwMode="auto">
          <a:xfrm>
            <a:off x="7454900" y="254000"/>
            <a:ext cx="4737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4A4E0CBB-C938-49D0-A749-E12DB4507CA5}"/>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923143" y="5368914"/>
            <a:ext cx="7218313" cy="36933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10" name="Text Placeholder 9"/>
          <p:cNvSpPr>
            <a:spLocks noGrp="1"/>
          </p:cNvSpPr>
          <p:nvPr>
            <p:ph type="body" sz="quarter" idx="10"/>
          </p:nvPr>
        </p:nvSpPr>
        <p:spPr>
          <a:xfrm>
            <a:off x="923143" y="5847093"/>
            <a:ext cx="7218313" cy="221599"/>
          </a:xfrm>
        </p:spPr>
        <p:txBody>
          <a:bodyPr/>
          <a:lstStyle>
            <a:lvl1pPr marL="0" indent="0">
              <a:buNone/>
              <a:defRPr/>
            </a:lvl1pPr>
          </a:lstStyle>
          <a:p>
            <a:pPr lvl="0"/>
            <a:r>
              <a:rPr lang="nl-NL"/>
              <a:t>Tekststijl van het model bewerken</a:t>
            </a:r>
          </a:p>
        </p:txBody>
      </p:sp>
      <p:sp>
        <p:nvSpPr>
          <p:cNvPr id="8" name="Title 1"/>
          <p:cNvSpPr>
            <a:spLocks noGrp="1"/>
          </p:cNvSpPr>
          <p:nvPr>
            <p:ph type="ctrTitle"/>
          </p:nvPr>
        </p:nvSpPr>
        <p:spPr>
          <a:xfrm>
            <a:off x="923143" y="4043609"/>
            <a:ext cx="7218313" cy="553998"/>
          </a:xfrm>
        </p:spPr>
        <p:txBody>
          <a:bodyPr/>
          <a:lstStyle>
            <a:lvl1pPr algn="l">
              <a:defRPr sz="4000"/>
            </a:lvl1pPr>
          </a:lstStyle>
          <a:p>
            <a:r>
              <a:rPr lang="nl-NL"/>
              <a:t>Klik om stijl te bewerken</a:t>
            </a:r>
            <a:endParaRPr lang="en-US"/>
          </a:p>
        </p:txBody>
      </p:sp>
    </p:spTree>
    <p:extLst>
      <p:ext uri="{BB962C8B-B14F-4D97-AF65-F5344CB8AC3E}">
        <p14:creationId xmlns:p14="http://schemas.microsoft.com/office/powerpoint/2010/main" val="215869830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Picture + Key Message">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BAB02915-F58E-4F5D-8DA1-DB5135D6DC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24788" y="6453188"/>
            <a:ext cx="3708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p:cNvSpPr>
          <p:nvPr>
            <p:ph type="pic" sz="quarter" idx="23"/>
          </p:nvPr>
        </p:nvSpPr>
        <p:spPr>
          <a:xfrm>
            <a:off x="7536160" y="3933056"/>
            <a:ext cx="3936000" cy="184666"/>
          </a:xfrm>
          <a:solidFill>
            <a:schemeClr val="bg1">
              <a:lumMod val="75000"/>
            </a:schemeClr>
          </a:solidFill>
        </p:spPr>
        <p:txBody>
          <a:bodyPr rtlCol="0"/>
          <a:lstStyle>
            <a:lvl1pPr marL="0" indent="0" algn="ctr">
              <a:buNone/>
              <a:defRPr sz="1200"/>
            </a:lvl1pPr>
          </a:lstStyle>
          <a:p>
            <a:pPr lvl="0"/>
            <a:r>
              <a:rPr lang="en-US" noProof="0"/>
              <a:t>Click icon to add picture</a:t>
            </a:r>
            <a:endParaRPr lang="en-AU" noProof="0" dirty="0"/>
          </a:p>
        </p:txBody>
      </p:sp>
      <p:sp>
        <p:nvSpPr>
          <p:cNvPr id="5" name="Picture Placeholder 4"/>
          <p:cNvSpPr>
            <a:spLocks noGrp="1"/>
          </p:cNvSpPr>
          <p:nvPr>
            <p:ph type="pic" sz="quarter" idx="22"/>
          </p:nvPr>
        </p:nvSpPr>
        <p:spPr>
          <a:xfrm>
            <a:off x="1199999" y="540000"/>
            <a:ext cx="6163200" cy="184666"/>
          </a:xfrm>
          <a:solidFill>
            <a:schemeClr val="bg1">
              <a:lumMod val="75000"/>
            </a:schemeClr>
          </a:solidFill>
        </p:spPr>
        <p:txBody>
          <a:bodyPr rtlCol="0"/>
          <a:lstStyle>
            <a:lvl1pPr marL="0" indent="0" algn="ctr">
              <a:buNone/>
              <a:defRPr sz="1200"/>
            </a:lvl1pPr>
          </a:lstStyle>
          <a:p>
            <a:pPr lvl="0"/>
            <a:r>
              <a:rPr lang="en-US" noProof="0"/>
              <a:t>Click icon to add picture</a:t>
            </a:r>
            <a:endParaRPr lang="en-AU" noProof="0" dirty="0"/>
          </a:p>
        </p:txBody>
      </p:sp>
      <p:sp>
        <p:nvSpPr>
          <p:cNvPr id="2" name="Title 1"/>
          <p:cNvSpPr>
            <a:spLocks noGrp="1"/>
          </p:cNvSpPr>
          <p:nvPr>
            <p:ph type="title"/>
          </p:nvPr>
        </p:nvSpPr>
        <p:spPr>
          <a:xfrm>
            <a:off x="7536160" y="540001"/>
            <a:ext cx="3936000" cy="307777"/>
          </a:xfrm>
        </p:spPr>
        <p:txBody>
          <a:bodyPr/>
          <a:lstStyle>
            <a:lvl1pPr>
              <a:lnSpc>
                <a:spcPts val="2400"/>
              </a:lnSpc>
              <a:defRPr sz="2400"/>
            </a:lvl1pPr>
          </a:lstStyle>
          <a:p>
            <a:r>
              <a:rPr lang="nl-NL" noProof="0"/>
              <a:t>Klik om stijl te bewerken</a:t>
            </a:r>
            <a:endParaRPr lang="en-AU" noProof="0" dirty="0"/>
          </a:p>
        </p:txBody>
      </p:sp>
      <p:sp>
        <p:nvSpPr>
          <p:cNvPr id="4" name="Content Placeholder 3"/>
          <p:cNvSpPr>
            <a:spLocks noGrp="1"/>
          </p:cNvSpPr>
          <p:nvPr>
            <p:ph sz="quarter" idx="21"/>
          </p:nvPr>
        </p:nvSpPr>
        <p:spPr>
          <a:xfrm>
            <a:off x="7536160" y="1440001"/>
            <a:ext cx="3936000" cy="1590179"/>
          </a:xfrm>
        </p:spPr>
        <p:txBody>
          <a:bodyPr/>
          <a:lstStyle>
            <a:lvl1pPr>
              <a:defRPr/>
            </a:lvl1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dirty="0"/>
          </a:p>
        </p:txBody>
      </p:sp>
      <p:sp>
        <p:nvSpPr>
          <p:cNvPr id="7" name="Footer Placeholder 8">
            <a:extLst>
              <a:ext uri="{FF2B5EF4-FFF2-40B4-BE49-F238E27FC236}">
                <a16:creationId xmlns:a16="http://schemas.microsoft.com/office/drawing/2014/main" id="{A058A20B-E734-4FEA-88DA-0A24E5EEDF75}"/>
              </a:ext>
            </a:extLst>
          </p:cNvPr>
          <p:cNvSpPr>
            <a:spLocks noGrp="1"/>
          </p:cNvSpPr>
          <p:nvPr>
            <p:ph type="ftr" sz="quarter" idx="24"/>
          </p:nvPr>
        </p:nvSpPr>
        <p:spPr>
          <a:xfrm>
            <a:off x="0" y="0"/>
            <a:ext cx="0" cy="0"/>
          </a:xfrm>
        </p:spPr>
        <p:txBody>
          <a:bodyPr/>
          <a:lstStyle>
            <a:lvl1pPr>
              <a:defRPr/>
            </a:lvl1pPr>
          </a:lstStyle>
          <a:p>
            <a:pPr>
              <a:defRPr/>
            </a:pPr>
            <a:r>
              <a:rPr lang="en-GB"/>
              <a:t>INSERT FACULTY NAME IN FOOTER</a:t>
            </a:r>
            <a:endParaRPr lang="en-AU" dirty="0"/>
          </a:p>
        </p:txBody>
      </p:sp>
      <p:sp>
        <p:nvSpPr>
          <p:cNvPr id="9" name="Slide Number Placeholder 9">
            <a:extLst>
              <a:ext uri="{FF2B5EF4-FFF2-40B4-BE49-F238E27FC236}">
                <a16:creationId xmlns:a16="http://schemas.microsoft.com/office/drawing/2014/main" id="{E6B204E3-22C6-4344-BB28-DEB494582A2A}"/>
              </a:ext>
            </a:extLst>
          </p:cNvPr>
          <p:cNvSpPr>
            <a:spLocks noGrp="1"/>
          </p:cNvSpPr>
          <p:nvPr>
            <p:ph type="sldNum" sz="quarter" idx="25"/>
          </p:nvPr>
        </p:nvSpPr>
        <p:spPr>
          <a:xfrm>
            <a:off x="0" y="0"/>
            <a:ext cx="0" cy="0"/>
          </a:xfrm>
        </p:spPr>
        <p:txBody>
          <a:bodyPr vert="horz" wrap="square" lIns="91440" tIns="45720" rIns="91440" bIns="45720" numCol="1" anchor="t" anchorCtr="0" compatLnSpc="1">
            <a:prstTxWarp prst="textNoShape">
              <a:avLst/>
            </a:prstTxWarp>
          </a:bodyPr>
          <a:lstStyle>
            <a:lvl1pPr>
              <a:defRPr sz="900"/>
            </a:lvl1pPr>
          </a:lstStyle>
          <a:p>
            <a:pPr>
              <a:defRPr/>
            </a:pPr>
            <a:fld id="{47A0BEFE-AE8B-43B1-8E00-9BCC32F1B9C6}" type="slidenum">
              <a:rPr lang="en-AU" altLang="nl-NL"/>
              <a:pPr>
                <a:defRPr/>
              </a:pPr>
              <a:t>‹nr.›</a:t>
            </a:fld>
            <a:endParaRPr lang="en-AU" altLang="nl-NL"/>
          </a:p>
        </p:txBody>
      </p:sp>
    </p:spTree>
    <p:extLst>
      <p:ext uri="{BB962C8B-B14F-4D97-AF65-F5344CB8AC3E}">
        <p14:creationId xmlns:p14="http://schemas.microsoft.com/office/powerpoint/2010/main" val="367532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peaker-p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A325D7-6C15-3502-AB0A-AC0CE970612C}"/>
              </a:ext>
            </a:extLst>
          </p:cNvPr>
          <p:cNvSpPr>
            <a:spLocks noGrp="1"/>
          </p:cNvSpPr>
          <p:nvPr>
            <p:ph type="body" sz="quarter" idx="10"/>
          </p:nvPr>
        </p:nvSpPr>
        <p:spPr>
          <a:xfrm>
            <a:off x="5261957" y="100013"/>
            <a:ext cx="6866544" cy="1081087"/>
          </a:xfrm>
          <a:prstGeom prst="rect">
            <a:avLst/>
          </a:prstGeo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8" name="Content Placeholder 20">
            <a:extLst>
              <a:ext uri="{FF2B5EF4-FFF2-40B4-BE49-F238E27FC236}">
                <a16:creationId xmlns:a16="http://schemas.microsoft.com/office/drawing/2014/main" id="{D2BB0C7E-75D4-F1F6-523F-5B12E3184460}"/>
              </a:ext>
            </a:extLst>
          </p:cNvPr>
          <p:cNvSpPr>
            <a:spLocks noGrp="1"/>
          </p:cNvSpPr>
          <p:nvPr>
            <p:ph sz="quarter" idx="11"/>
          </p:nvPr>
        </p:nvSpPr>
        <p:spPr>
          <a:xfrm>
            <a:off x="10191405" y="6292734"/>
            <a:ext cx="1970723" cy="506095"/>
          </a:xfrm>
          <a:prstGeom prst="rect">
            <a:avLst/>
          </a:prstGeom>
        </p:spPr>
        <p:txBody>
          <a:bodyPr/>
          <a:lstStyle>
            <a:lvl1pPr marL="0" indent="0" algn="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3" name="Text Placeholder 2">
            <a:extLst>
              <a:ext uri="{FF2B5EF4-FFF2-40B4-BE49-F238E27FC236}">
                <a16:creationId xmlns:a16="http://schemas.microsoft.com/office/drawing/2014/main" id="{32294B77-0F7B-49AE-E48C-9F2C55DF762D}"/>
              </a:ext>
            </a:extLst>
          </p:cNvPr>
          <p:cNvSpPr>
            <a:spLocks noGrp="1"/>
          </p:cNvSpPr>
          <p:nvPr>
            <p:ph type="body" sz="quarter" idx="12"/>
          </p:nvPr>
        </p:nvSpPr>
        <p:spPr>
          <a:xfrm>
            <a:off x="3306762" y="1289050"/>
            <a:ext cx="5578475" cy="490538"/>
          </a:xfrm>
          <a:prstGeom prst="rect">
            <a:avLst/>
          </a:prstGeom>
        </p:spPr>
        <p:txBody>
          <a:bodyPr/>
          <a:lstStyle>
            <a:lvl1pPr marL="0" indent="0" algn="ctr">
              <a:buNone/>
              <a:defRPr b="1">
                <a:solidFill>
                  <a:schemeClr val="bg1"/>
                </a:solidFill>
              </a:defRPr>
            </a:lvl1pPr>
            <a:lvl2pPr marL="457200" indent="0" algn="ctr">
              <a:buNone/>
              <a:defRPr b="1">
                <a:solidFill>
                  <a:schemeClr val="bg1"/>
                </a:solidFill>
              </a:defRPr>
            </a:lvl2pPr>
            <a:lvl3pPr marL="914400" indent="0" algn="ctr">
              <a:buNone/>
              <a:defRPr b="1">
                <a:solidFill>
                  <a:schemeClr val="bg1"/>
                </a:solidFill>
              </a:defRPr>
            </a:lvl3pPr>
            <a:lvl4pPr marL="1371600" indent="0" algn="ctr">
              <a:buNone/>
              <a:defRPr b="1">
                <a:solidFill>
                  <a:schemeClr val="bg1"/>
                </a:solidFill>
              </a:defRPr>
            </a:lvl4pPr>
            <a:lvl5pPr marL="1828800" indent="0" algn="ctr">
              <a:buNone/>
              <a:defRPr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ext Placeholder 22">
            <a:extLst>
              <a:ext uri="{FF2B5EF4-FFF2-40B4-BE49-F238E27FC236}">
                <a16:creationId xmlns:a16="http://schemas.microsoft.com/office/drawing/2014/main" id="{6D04641F-64E5-91B3-A2ED-318A1560D829}"/>
              </a:ext>
            </a:extLst>
          </p:cNvPr>
          <p:cNvSpPr>
            <a:spLocks noGrp="1"/>
          </p:cNvSpPr>
          <p:nvPr>
            <p:ph type="body" sz="quarter" idx="13"/>
          </p:nvPr>
        </p:nvSpPr>
        <p:spPr>
          <a:xfrm>
            <a:off x="2546350" y="2452255"/>
            <a:ext cx="7099300" cy="1321723"/>
          </a:xfrm>
          <a:prstGeom prst="rect">
            <a:avLst/>
          </a:prstGeom>
        </p:spPr>
        <p:txBody>
          <a:bodyPr/>
          <a:lstStyle>
            <a:lvl1pPr marL="0" indent="0" algn="ctr">
              <a:buNone/>
              <a:defRPr sz="4800" b="1"/>
            </a:lvl1pPr>
            <a:lvl2pPr marL="457200" indent="0" algn="ctr">
              <a:buNone/>
              <a:defRPr sz="4400" b="1"/>
            </a:lvl2pPr>
            <a:lvl3pPr marL="914400" indent="0" algn="ctr">
              <a:buNone/>
              <a:defRPr sz="4000" b="1"/>
            </a:lvl3pPr>
            <a:lvl4pPr marL="1371600" indent="0" algn="ctr">
              <a:buNone/>
              <a:defRPr sz="3600" b="1"/>
            </a:lvl4pPr>
            <a:lvl5pPr marL="1828800" indent="0" algn="ctr">
              <a:buNone/>
              <a:defRPr sz="36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7" name="Text Placeholder 22">
            <a:extLst>
              <a:ext uri="{FF2B5EF4-FFF2-40B4-BE49-F238E27FC236}">
                <a16:creationId xmlns:a16="http://schemas.microsoft.com/office/drawing/2014/main" id="{5D30D692-650E-4633-246D-1044B140EF22}"/>
              </a:ext>
            </a:extLst>
          </p:cNvPr>
          <p:cNvSpPr>
            <a:spLocks noGrp="1"/>
          </p:cNvSpPr>
          <p:nvPr>
            <p:ph type="body" sz="quarter" idx="14"/>
          </p:nvPr>
        </p:nvSpPr>
        <p:spPr>
          <a:xfrm>
            <a:off x="1788563" y="3940232"/>
            <a:ext cx="8614872" cy="1321723"/>
          </a:xfrm>
          <a:prstGeom prst="rect">
            <a:avLst/>
          </a:prstGeom>
        </p:spPr>
        <p:txBody>
          <a:bodyPr/>
          <a:lstStyle>
            <a:lvl1pPr marL="0" indent="0" algn="ctr">
              <a:buNone/>
              <a:defRPr sz="4000" b="0" i="1">
                <a:solidFill>
                  <a:schemeClr val="tx1">
                    <a:lumMod val="50000"/>
                  </a:schemeClr>
                </a:solidFill>
              </a:defRPr>
            </a:lvl1pPr>
            <a:lvl2pPr marL="457200" indent="0" algn="ctr">
              <a:buNone/>
              <a:defRPr sz="3600" b="0" i="1">
                <a:solidFill>
                  <a:schemeClr val="tx1">
                    <a:lumMod val="50000"/>
                  </a:schemeClr>
                </a:solidFill>
              </a:defRPr>
            </a:lvl2pPr>
            <a:lvl3pPr marL="914400" indent="0" algn="ctr">
              <a:buNone/>
              <a:defRPr sz="3200" b="0" i="1">
                <a:solidFill>
                  <a:schemeClr val="tx1">
                    <a:lumMod val="50000"/>
                  </a:schemeClr>
                </a:solidFill>
              </a:defRPr>
            </a:lvl3pPr>
            <a:lvl4pPr marL="1371600" indent="0" algn="ctr">
              <a:buNone/>
              <a:defRPr sz="2800" b="0" i="1">
                <a:solidFill>
                  <a:schemeClr val="tx1">
                    <a:lumMod val="50000"/>
                  </a:schemeClr>
                </a:solidFill>
              </a:defRPr>
            </a:lvl4pPr>
            <a:lvl5pPr marL="1828800" indent="0" algn="ctr">
              <a:buNone/>
              <a:defRPr sz="2800" b="0" i="1">
                <a:solidFill>
                  <a:schemeClr val="tx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729784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Ackn of Country">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F8C753A-9B46-4C84-90F3-546526A55E6D}"/>
              </a:ext>
            </a:extLst>
          </p:cNvPr>
          <p:cNvPicPr>
            <a:picLocks noChangeAspect="1"/>
          </p:cNvPicPr>
          <p:nvPr userDrawn="1"/>
        </p:nvPicPr>
        <p:blipFill rotWithShape="1">
          <a:blip r:embed="rId2"/>
          <a:srcRect l="8308" t="214" r="1"/>
          <a:stretch/>
        </p:blipFill>
        <p:spPr>
          <a:xfrm>
            <a:off x="1013182" y="6285"/>
            <a:ext cx="11178818" cy="6845431"/>
          </a:xfrm>
          <a:prstGeom prst="snip1Rect">
            <a:avLst>
              <a:gd name="adj" fmla="val 0"/>
            </a:avLst>
          </a:prstGeom>
        </p:spPr>
      </p:pic>
      <p:sp>
        <p:nvSpPr>
          <p:cNvPr id="3" name="Rectangle 8">
            <a:extLst>
              <a:ext uri="{FF2B5EF4-FFF2-40B4-BE49-F238E27FC236}">
                <a16:creationId xmlns:a16="http://schemas.microsoft.com/office/drawing/2014/main" id="{D37662CF-FC65-46DD-AEEC-3B9D984EF217}"/>
              </a:ext>
            </a:extLst>
          </p:cNvPr>
          <p:cNvSpPr/>
          <p:nvPr userDrawn="1"/>
        </p:nvSpPr>
        <p:spPr>
          <a:xfrm>
            <a:off x="0" y="12700"/>
            <a:ext cx="7305675" cy="6845300"/>
          </a:xfrm>
          <a:custGeom>
            <a:avLst/>
            <a:gdLst>
              <a:gd name="connsiteX0" fmla="*/ 0 w 5420412"/>
              <a:gd name="connsiteY0" fmla="*/ 0 h 5143500"/>
              <a:gd name="connsiteX1" fmla="*/ 5420412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3139125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5420412"/>
              <a:gd name="connsiteY0" fmla="*/ 0 h 5143500"/>
              <a:gd name="connsiteX1" fmla="*/ 2686638 w 5420412"/>
              <a:gd name="connsiteY1" fmla="*/ 0 h 5143500"/>
              <a:gd name="connsiteX2" fmla="*/ 5420412 w 5420412"/>
              <a:gd name="connsiteY2" fmla="*/ 5143500 h 5143500"/>
              <a:gd name="connsiteX3" fmla="*/ 0 w 5420412"/>
              <a:gd name="connsiteY3" fmla="*/ 5143500 h 5143500"/>
              <a:gd name="connsiteX4" fmla="*/ 0 w 5420412"/>
              <a:gd name="connsiteY4" fmla="*/ 0 h 5143500"/>
              <a:gd name="connsiteX0" fmla="*/ 0 w 4760536"/>
              <a:gd name="connsiteY0" fmla="*/ 0 h 5143500"/>
              <a:gd name="connsiteX1" fmla="*/ 2686638 w 4760536"/>
              <a:gd name="connsiteY1" fmla="*/ 0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0 h 5143500"/>
              <a:gd name="connsiteX1" fmla="*/ 2064469 w 4760536"/>
              <a:gd name="connsiteY1" fmla="*/ 9427 h 5143500"/>
              <a:gd name="connsiteX2" fmla="*/ 4760536 w 4760536"/>
              <a:gd name="connsiteY2" fmla="*/ 5143500 h 5143500"/>
              <a:gd name="connsiteX3" fmla="*/ 0 w 4760536"/>
              <a:gd name="connsiteY3" fmla="*/ 5143500 h 5143500"/>
              <a:gd name="connsiteX4" fmla="*/ 0 w 4760536"/>
              <a:gd name="connsiteY4" fmla="*/ 0 h 5143500"/>
              <a:gd name="connsiteX0" fmla="*/ 0 w 4760536"/>
              <a:gd name="connsiteY0" fmla="*/ 9234 h 5134073"/>
              <a:gd name="connsiteX1" fmla="*/ 2064469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4760536"/>
              <a:gd name="connsiteY0" fmla="*/ 9234 h 5134073"/>
              <a:gd name="connsiteX1" fmla="*/ 795505 w 4760536"/>
              <a:gd name="connsiteY1" fmla="*/ 0 h 5134073"/>
              <a:gd name="connsiteX2" fmla="*/ 4760536 w 4760536"/>
              <a:gd name="connsiteY2" fmla="*/ 5134073 h 5134073"/>
              <a:gd name="connsiteX3" fmla="*/ 0 w 4760536"/>
              <a:gd name="connsiteY3" fmla="*/ 5134073 h 5134073"/>
              <a:gd name="connsiteX4" fmla="*/ 0 w 4760536"/>
              <a:gd name="connsiteY4" fmla="*/ 9234 h 5134073"/>
              <a:gd name="connsiteX0" fmla="*/ 0 w 5478993"/>
              <a:gd name="connsiteY0" fmla="*/ 9234 h 5134073"/>
              <a:gd name="connsiteX1" fmla="*/ 795505 w 5478993"/>
              <a:gd name="connsiteY1" fmla="*/ 0 h 5134073"/>
              <a:gd name="connsiteX2" fmla="*/ 5478993 w 5478993"/>
              <a:gd name="connsiteY2" fmla="*/ 5124743 h 5134073"/>
              <a:gd name="connsiteX3" fmla="*/ 0 w 5478993"/>
              <a:gd name="connsiteY3" fmla="*/ 5134073 h 5134073"/>
              <a:gd name="connsiteX4" fmla="*/ 0 w 5478993"/>
              <a:gd name="connsiteY4" fmla="*/ 9234 h 5134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993" h="5134073">
                <a:moveTo>
                  <a:pt x="0" y="9234"/>
                </a:moveTo>
                <a:lnTo>
                  <a:pt x="795505" y="0"/>
                </a:lnTo>
                <a:lnTo>
                  <a:pt x="5478993" y="5124743"/>
                </a:lnTo>
                <a:lnTo>
                  <a:pt x="0" y="5134073"/>
                </a:lnTo>
                <a:lnTo>
                  <a:pt x="0" y="9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50">
              <a:solidFill>
                <a:srgbClr val="BCC3A8"/>
              </a:solidFill>
            </a:endParaRPr>
          </a:p>
        </p:txBody>
      </p:sp>
      <p:sp>
        <p:nvSpPr>
          <p:cNvPr id="4" name="Right Triangle 12">
            <a:extLst>
              <a:ext uri="{FF2B5EF4-FFF2-40B4-BE49-F238E27FC236}">
                <a16:creationId xmlns:a16="http://schemas.microsoft.com/office/drawing/2014/main" id="{E47ED247-F1B1-4C67-874A-BA5751E8DA1A}"/>
              </a:ext>
            </a:extLst>
          </p:cNvPr>
          <p:cNvSpPr/>
          <p:nvPr userDrawn="1"/>
        </p:nvSpPr>
        <p:spPr>
          <a:xfrm flipV="1">
            <a:off x="0" y="12700"/>
            <a:ext cx="3086100" cy="2868613"/>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950">
              <a:solidFill>
                <a:srgbClr val="BCC3A8"/>
              </a:solidFill>
            </a:endParaRPr>
          </a:p>
        </p:txBody>
      </p:sp>
      <p:sp>
        <p:nvSpPr>
          <p:cNvPr id="5" name="Rectangle 13">
            <a:extLst>
              <a:ext uri="{FF2B5EF4-FFF2-40B4-BE49-F238E27FC236}">
                <a16:creationId xmlns:a16="http://schemas.microsoft.com/office/drawing/2014/main" id="{DF3EB4B1-E0A9-4BE4-AE02-622C009E8E25}"/>
              </a:ext>
            </a:extLst>
          </p:cNvPr>
          <p:cNvSpPr>
            <a:spLocks noChangeArrowheads="1"/>
          </p:cNvSpPr>
          <p:nvPr userDrawn="1"/>
        </p:nvSpPr>
        <p:spPr bwMode="auto">
          <a:xfrm>
            <a:off x="452438" y="3125788"/>
            <a:ext cx="3716337" cy="26431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650"/>
              </a:spcBef>
              <a:defRPr/>
            </a:pPr>
            <a:r>
              <a:rPr lang="en-AU" altLang="nl-NL" sz="1400"/>
              <a:t>We acknowledge the palawa/pakana </a:t>
            </a:r>
            <a:br>
              <a:rPr lang="en-AU" altLang="nl-NL" sz="1400"/>
            </a:br>
            <a:r>
              <a:rPr lang="en-AU" altLang="nl-NL" sz="1400"/>
              <a:t>of lutruwita, the traditional owners of the land upon which we live and work. </a:t>
            </a:r>
            <a:endParaRPr lang="en-US" altLang="nl-NL" sz="1400"/>
          </a:p>
          <a:p>
            <a:pPr>
              <a:spcBef>
                <a:spcPts val="650"/>
              </a:spcBef>
              <a:defRPr/>
            </a:pPr>
            <a:r>
              <a:rPr lang="en-AU" altLang="nl-NL" sz="1400"/>
              <a:t>We pay respects to Elders past and present as the knowledge holders and sharers. We honour their strong culture and knowledges as vital to the self-determination, wellbeing and resilience of their communities. </a:t>
            </a:r>
          </a:p>
          <a:p>
            <a:pPr>
              <a:spcBef>
                <a:spcPts val="650"/>
              </a:spcBef>
              <a:defRPr/>
            </a:pPr>
            <a:r>
              <a:rPr lang="en-AU" altLang="nl-NL" sz="1400"/>
              <a:t>We stand for a future that profoundly respects and acknowledges Aboriginal perspectives, culture, language and history.</a:t>
            </a:r>
          </a:p>
        </p:txBody>
      </p:sp>
      <p:sp>
        <p:nvSpPr>
          <p:cNvPr id="6" name="Rectangle 14">
            <a:extLst>
              <a:ext uri="{FF2B5EF4-FFF2-40B4-BE49-F238E27FC236}">
                <a16:creationId xmlns:a16="http://schemas.microsoft.com/office/drawing/2014/main" id="{6078A22A-36DF-4A81-A5C2-F61C3E16841C}"/>
              </a:ext>
            </a:extLst>
          </p:cNvPr>
          <p:cNvSpPr>
            <a:spLocks noChangeArrowheads="1"/>
          </p:cNvSpPr>
          <p:nvPr userDrawn="1"/>
        </p:nvSpPr>
        <p:spPr bwMode="auto">
          <a:xfrm>
            <a:off x="452438" y="2603500"/>
            <a:ext cx="2779712" cy="5222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spcBef>
                <a:spcPts val="650"/>
              </a:spcBef>
              <a:defRPr/>
            </a:pPr>
            <a:r>
              <a:rPr lang="en-AU" altLang="nl-NL" sz="1400" b="1"/>
              <a:t>Acknowledgement </a:t>
            </a:r>
            <a:br>
              <a:rPr lang="en-AU" altLang="nl-NL" sz="1400" b="1"/>
            </a:br>
            <a:r>
              <a:rPr lang="en-AU" altLang="nl-NL" sz="1400" b="1"/>
              <a:t>of Country</a:t>
            </a:r>
          </a:p>
        </p:txBody>
      </p:sp>
    </p:spTree>
    <p:extLst>
      <p:ext uri="{BB962C8B-B14F-4D97-AF65-F5344CB8AC3E}">
        <p14:creationId xmlns:p14="http://schemas.microsoft.com/office/powerpoint/2010/main" val="2854277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CE5F6583-650F-446B-8319-8D5FF8467F5C}"/>
              </a:ext>
            </a:extLst>
          </p:cNvPr>
          <p:cNvSpPr txBox="1">
            <a:spLocks noChangeArrowheads="1"/>
          </p:cNvSpPr>
          <p:nvPr userDrawn="1"/>
        </p:nvSpPr>
        <p:spPr bwMode="auto">
          <a:xfrm>
            <a:off x="10882313" y="6392863"/>
            <a:ext cx="974725" cy="2460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ED968E3-ABD8-4048-8E06-8B82C66BC32E}" type="slidenum">
              <a:rPr lang="en-AU" altLang="nl-NL" sz="1000" smtClean="0">
                <a:solidFill>
                  <a:srgbClr val="595959"/>
                </a:solidFill>
                <a:latin typeface="Arial" panose="020B0604020202020204" pitchFamily="34" charset="0"/>
                <a:cs typeface="Segoe UI" panose="020B0502040204020203" pitchFamily="34" charset="0"/>
              </a:rPr>
              <a:pPr algn="r">
                <a:defRPr/>
              </a:pPr>
              <a:t>‹nr.›</a:t>
            </a:fld>
            <a:endParaRPr lang="en-AU" altLang="nl-NL" sz="1000">
              <a:solidFill>
                <a:srgbClr val="595959"/>
              </a:solidFill>
              <a:latin typeface="Arial" panose="020B0604020202020204" pitchFamily="34" charset="0"/>
              <a:cs typeface="Segoe UI" panose="020B0502040204020203" pitchFamily="34" charset="0"/>
            </a:endParaRPr>
          </a:p>
        </p:txBody>
      </p:sp>
      <p:sp>
        <p:nvSpPr>
          <p:cNvPr id="3" name="Rectangle 1">
            <a:extLst>
              <a:ext uri="{FF2B5EF4-FFF2-40B4-BE49-F238E27FC236}">
                <a16:creationId xmlns:a16="http://schemas.microsoft.com/office/drawing/2014/main" id="{C95DF357-B937-4E6F-A4D9-673D8E967FCA}"/>
              </a:ext>
            </a:extLst>
          </p:cNvPr>
          <p:cNvSpPr/>
          <p:nvPr userDrawn="1"/>
        </p:nvSpPr>
        <p:spPr>
          <a:xfrm>
            <a:off x="0" y="0"/>
            <a:ext cx="2190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63"/>
          </a:p>
        </p:txBody>
      </p:sp>
    </p:spTree>
    <p:extLst>
      <p:ext uri="{BB962C8B-B14F-4D97-AF65-F5344CB8AC3E}">
        <p14:creationId xmlns:p14="http://schemas.microsoft.com/office/powerpoint/2010/main" val="428933958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1AF3E3B9-442B-4382-BE8C-7A590FC4BC32}"/>
              </a:ext>
            </a:extLst>
          </p:cNvPr>
          <p:cNvSpPr>
            <a:spLocks noGrp="1"/>
          </p:cNvSpPr>
          <p:nvPr>
            <p:ph type="ftr" sz="quarter" idx="10"/>
          </p:nvPr>
        </p:nvSpPr>
        <p:spPr>
          <a:xfrm>
            <a:off x="0" y="0"/>
            <a:ext cx="0" cy="0"/>
          </a:xfrm>
        </p:spPr>
        <p:txBody>
          <a:bodyPr lIns="0" tIns="0" rIns="0" bIns="0"/>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01A689C5-A926-456D-A7E6-B7D8A0E543A5}"/>
              </a:ext>
            </a:extLst>
          </p:cNvPr>
          <p:cNvSpPr>
            <a:spLocks noGrp="1"/>
          </p:cNvSpPr>
          <p:nvPr>
            <p:ph type="dt" sz="half" idx="11"/>
          </p:nvPr>
        </p:nvSpPr>
        <p:spPr>
          <a:xfrm>
            <a:off x="0" y="0"/>
            <a:ext cx="0" cy="0"/>
          </a:xfrm>
        </p:spPr>
        <p:txBody>
          <a:bodyPr lIns="0" tIns="0" rIns="0" bIns="0"/>
          <a:lstStyle>
            <a:lvl1pPr algn="l">
              <a:defRPr>
                <a:solidFill>
                  <a:schemeClr val="tx1">
                    <a:tint val="75000"/>
                  </a:schemeClr>
                </a:solidFill>
              </a:defRPr>
            </a:lvl1pPr>
          </a:lstStyle>
          <a:p>
            <a:pPr>
              <a:defRPr/>
            </a:pPr>
            <a:fld id="{A9CFC926-9F76-4E03-A733-AB8CB73D8769}" type="datetimeFigureOut">
              <a:rPr lang="en-US"/>
              <a:pPr>
                <a:defRPr/>
              </a:pPr>
              <a:t>5/23/2022</a:t>
            </a:fld>
            <a:endParaRPr lang="en-US"/>
          </a:p>
        </p:txBody>
      </p:sp>
      <p:sp>
        <p:nvSpPr>
          <p:cNvPr id="4" name="Holder 4">
            <a:extLst>
              <a:ext uri="{FF2B5EF4-FFF2-40B4-BE49-F238E27FC236}">
                <a16:creationId xmlns:a16="http://schemas.microsoft.com/office/drawing/2014/main" id="{CC3253F9-5B66-46D6-BF12-4212127012C9}"/>
              </a:ext>
            </a:extLst>
          </p:cNvPr>
          <p:cNvSpPr>
            <a:spLocks noGrp="1"/>
          </p:cNvSpPr>
          <p:nvPr>
            <p:ph type="sldNum" sz="quarter" idx="12"/>
          </p:nvPr>
        </p:nvSpPr>
        <p:spPr>
          <a:xfrm>
            <a:off x="0" y="0"/>
            <a:ext cx="0" cy="0"/>
          </a:xfrm>
        </p:spPr>
        <p:txBody>
          <a:bodyPr vert="horz" wrap="square" lIns="0" tIns="0" rIns="0" bIns="0" numCol="1" anchor="t" anchorCtr="0" compatLnSpc="1">
            <a:prstTxWarp prst="textNoShape">
              <a:avLst/>
            </a:prstTxWarp>
          </a:bodyPr>
          <a:lstStyle>
            <a:lvl1pPr marL="25400">
              <a:lnSpc>
                <a:spcPts val="1400"/>
              </a:lnSpc>
              <a:defRPr sz="1100">
                <a:solidFill>
                  <a:srgbClr val="1E63C7"/>
                </a:solidFill>
                <a:latin typeface="Arial" panose="020B0604020202020204" pitchFamily="34" charset="0"/>
                <a:cs typeface="Arial" panose="020B0604020202020204" pitchFamily="34" charset="0"/>
              </a:defRPr>
            </a:lvl1pPr>
          </a:lstStyle>
          <a:p>
            <a:pPr>
              <a:defRPr/>
            </a:pPr>
            <a:fld id="{417D819A-7A78-4007-8F2A-2C63AF0B5370}" type="slidenum">
              <a:rPr lang="en-AU" altLang="nl-NL"/>
              <a:pPr>
                <a:defRPr/>
              </a:pPr>
              <a:t>‹nr.›</a:t>
            </a:fld>
            <a:endParaRPr lang="en-AU" altLang="nl-NL"/>
          </a:p>
        </p:txBody>
      </p:sp>
    </p:spTree>
    <p:extLst>
      <p:ext uri="{BB962C8B-B14F-4D97-AF65-F5344CB8AC3E}">
        <p14:creationId xmlns:p14="http://schemas.microsoft.com/office/powerpoint/2010/main" val="139623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view-page">
    <p:spTree>
      <p:nvGrpSpPr>
        <p:cNvPr id="1" name=""/>
        <p:cNvGrpSpPr/>
        <p:nvPr/>
      </p:nvGrpSpPr>
      <p:grpSpPr>
        <a:xfrm>
          <a:off x="0" y="0"/>
          <a:ext cx="0" cy="0"/>
          <a:chOff x="0" y="0"/>
          <a:chExt cx="0" cy="0"/>
        </a:xfrm>
      </p:grpSpPr>
      <p:cxnSp>
        <p:nvCxnSpPr>
          <p:cNvPr id="4" name="Straight Connector 12">
            <a:extLst>
              <a:ext uri="{FF2B5EF4-FFF2-40B4-BE49-F238E27FC236}">
                <a16:creationId xmlns:a16="http://schemas.microsoft.com/office/drawing/2014/main" id="{342DEA11-4B88-34A7-B11A-7E225A9B5A8A}"/>
              </a:ext>
            </a:extLst>
          </p:cNvPr>
          <p:cNvCxnSpPr>
            <a:cxnSpLocks/>
          </p:cNvCxnSpPr>
          <p:nvPr/>
        </p:nvCxnSpPr>
        <p:spPr>
          <a:xfrm flipH="1">
            <a:off x="4198379" y="179984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56F63DFC-C608-7D1C-99F7-1E45C5EC647E}"/>
              </a:ext>
            </a:extLst>
          </p:cNvPr>
          <p:cNvSpPr txBox="1">
            <a:spLocks/>
          </p:cNvSpPr>
          <p:nvPr/>
        </p:nvSpPr>
        <p:spPr>
          <a:xfrm>
            <a:off x="159535" y="1868277"/>
            <a:ext cx="3877903" cy="12620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nl-NL" sz="3200" dirty="0">
              <a:latin typeface="Garamond" panose="02020404030301010803" pitchFamily="18" charset="0"/>
            </a:endParaRPr>
          </a:p>
        </p:txBody>
      </p:sp>
      <p:sp>
        <p:nvSpPr>
          <p:cNvPr id="9" name="Picture Placeholder 8">
            <a:extLst>
              <a:ext uri="{FF2B5EF4-FFF2-40B4-BE49-F238E27FC236}">
                <a16:creationId xmlns:a16="http://schemas.microsoft.com/office/drawing/2014/main" id="{FD47480B-2B02-A0B4-17BA-795B9DDFD6CD}"/>
              </a:ext>
            </a:extLst>
          </p:cNvPr>
          <p:cNvSpPr>
            <a:spLocks noGrp="1"/>
          </p:cNvSpPr>
          <p:nvPr>
            <p:ph type="pic" sz="quarter" idx="10"/>
          </p:nvPr>
        </p:nvSpPr>
        <p:spPr>
          <a:xfrm>
            <a:off x="961378" y="3116487"/>
            <a:ext cx="2343150" cy="2692400"/>
          </a:xfrm>
          <a:prstGeom prst="rect">
            <a:avLst/>
          </a:prstGeom>
        </p:spPr>
        <p:txBody>
          <a:bodyPr/>
          <a:lstStyle>
            <a:lvl1pPr>
              <a:defRPr/>
            </a:lvl1pPr>
          </a:lstStyle>
          <a:p>
            <a:r>
              <a:rPr lang="en-US"/>
              <a:t>Click icon to add picture</a:t>
            </a:r>
            <a:endParaRPr lang="nl-NL" dirty="0"/>
          </a:p>
        </p:txBody>
      </p:sp>
      <p:sp>
        <p:nvSpPr>
          <p:cNvPr id="11" name="Text Placeholder 10">
            <a:extLst>
              <a:ext uri="{FF2B5EF4-FFF2-40B4-BE49-F238E27FC236}">
                <a16:creationId xmlns:a16="http://schemas.microsoft.com/office/drawing/2014/main" id="{1A25EBD2-6973-B501-D620-C16C9C576F7A}"/>
              </a:ext>
            </a:extLst>
          </p:cNvPr>
          <p:cNvSpPr>
            <a:spLocks noGrp="1"/>
          </p:cNvSpPr>
          <p:nvPr>
            <p:ph type="body" sz="quarter" idx="11"/>
          </p:nvPr>
        </p:nvSpPr>
        <p:spPr>
          <a:xfrm>
            <a:off x="4774232" y="2226240"/>
            <a:ext cx="6424612" cy="3309938"/>
          </a:xfrm>
          <a:prstGeom prst="rect">
            <a:avLst/>
          </a:prstGeom>
        </p:spPr>
        <p:txBody>
          <a:bodyPr/>
          <a:lstStyle>
            <a:lvl1pPr marL="0" indent="0">
              <a:buNone/>
              <a:defRPr>
                <a:solidFill>
                  <a:schemeClr val="tx1">
                    <a:lumMod val="50000"/>
                  </a:schemeClr>
                </a:solidFill>
              </a:defRPr>
            </a:lvl1pPr>
            <a:lvl2pPr marL="457200" indent="0">
              <a:buNone/>
              <a:defRPr>
                <a:solidFill>
                  <a:schemeClr val="tx1">
                    <a:lumMod val="50000"/>
                  </a:schemeClr>
                </a:solidFill>
              </a:defRPr>
            </a:lvl2pPr>
            <a:lvl3pPr marL="914400" indent="0">
              <a:buNone/>
              <a:defRPr>
                <a:solidFill>
                  <a:schemeClr val="tx1">
                    <a:lumMod val="50000"/>
                  </a:schemeClr>
                </a:solidFill>
              </a:defRPr>
            </a:lvl3pPr>
            <a:lvl4pPr marL="1371600" indent="0">
              <a:buNone/>
              <a:defRPr>
                <a:solidFill>
                  <a:schemeClr val="tx1">
                    <a:lumMod val="50000"/>
                  </a:schemeClr>
                </a:solidFill>
              </a:defRPr>
            </a:lvl4pPr>
            <a:lvl5pPr marL="1828800" indent="0">
              <a:buNone/>
              <a:defRPr>
                <a:solidFill>
                  <a:schemeClr val="tx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5" name="Text Placeholder 5">
            <a:extLst>
              <a:ext uri="{FF2B5EF4-FFF2-40B4-BE49-F238E27FC236}">
                <a16:creationId xmlns:a16="http://schemas.microsoft.com/office/drawing/2014/main" id="{0E1C1B20-9B57-4BB7-CD16-380E9D075CCA}"/>
              </a:ext>
            </a:extLst>
          </p:cNvPr>
          <p:cNvSpPr>
            <a:spLocks noGrp="1"/>
          </p:cNvSpPr>
          <p:nvPr>
            <p:ph type="body" sz="quarter" idx="12"/>
          </p:nvPr>
        </p:nvSpPr>
        <p:spPr>
          <a:xfrm>
            <a:off x="5261957" y="100013"/>
            <a:ext cx="6866544" cy="1081087"/>
          </a:xfrm>
          <a:prstGeom prst="rect">
            <a:avLst/>
          </a:prstGeo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7" name="Content Placeholder 20">
            <a:extLst>
              <a:ext uri="{FF2B5EF4-FFF2-40B4-BE49-F238E27FC236}">
                <a16:creationId xmlns:a16="http://schemas.microsoft.com/office/drawing/2014/main" id="{05C96C46-1EB4-D188-6DCB-A466662FC6A4}"/>
              </a:ext>
            </a:extLst>
          </p:cNvPr>
          <p:cNvSpPr>
            <a:spLocks noGrp="1"/>
          </p:cNvSpPr>
          <p:nvPr>
            <p:ph sz="quarter" idx="13"/>
          </p:nvPr>
        </p:nvSpPr>
        <p:spPr>
          <a:xfrm>
            <a:off x="10191405" y="6292734"/>
            <a:ext cx="1970723" cy="506095"/>
          </a:xfrm>
          <a:prstGeom prst="rect">
            <a:avLst/>
          </a:prstGeom>
        </p:spPr>
        <p:txBody>
          <a:bodyPr/>
          <a:lstStyle>
            <a:lvl1pPr marL="0" indent="0" algn="r">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9" name="Text Placeholder 18">
            <a:extLst>
              <a:ext uri="{FF2B5EF4-FFF2-40B4-BE49-F238E27FC236}">
                <a16:creationId xmlns:a16="http://schemas.microsoft.com/office/drawing/2014/main" id="{65622198-B154-EC63-B8CF-71BE2DC5A295}"/>
              </a:ext>
            </a:extLst>
          </p:cNvPr>
          <p:cNvSpPr>
            <a:spLocks noGrp="1"/>
          </p:cNvSpPr>
          <p:nvPr>
            <p:ph type="body" sz="quarter" idx="14"/>
          </p:nvPr>
        </p:nvSpPr>
        <p:spPr>
          <a:xfrm>
            <a:off x="664180" y="2084915"/>
            <a:ext cx="2868612" cy="831850"/>
          </a:xfrm>
          <a:prstGeom prst="rect">
            <a:avLst/>
          </a:prstGeom>
        </p:spPr>
        <p:txBody>
          <a:bodyPr/>
          <a:lstStyle>
            <a:lvl1pPr marL="0" indent="0">
              <a:buNone/>
              <a:defRPr>
                <a:solidFill>
                  <a:schemeClr val="tx1">
                    <a:lumMod val="50000"/>
                  </a:schemeClr>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407470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E8CA7E13-E59C-4793-A386-C939586C3863}"/>
              </a:ext>
            </a:extLst>
          </p:cNvPr>
          <p:cNvSpPr>
            <a:spLocks noGrp="1"/>
          </p:cNvSpPr>
          <p:nvPr>
            <p:ph type="dt" sz="half" idx="10"/>
          </p:nvPr>
        </p:nvSpPr>
        <p:spPr/>
        <p:txBody>
          <a:bodyPr/>
          <a:lstStyle>
            <a:lvl1pPr>
              <a:defRPr/>
            </a:lvl1pPr>
          </a:lstStyle>
          <a:p>
            <a:pPr>
              <a:defRPr/>
            </a:pPr>
            <a:fld id="{25E3DAEB-903E-49D4-9B1F-6874C4570DA1}"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A0BF8699-0331-4A8E-BD62-C7E07B13857B}"/>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90E3E3B-E5C9-402F-9BA6-687DC6286FCF}"/>
              </a:ext>
            </a:extLst>
          </p:cNvPr>
          <p:cNvSpPr>
            <a:spLocks noGrp="1"/>
          </p:cNvSpPr>
          <p:nvPr>
            <p:ph type="sldNum" sz="quarter" idx="12"/>
          </p:nvPr>
        </p:nvSpPr>
        <p:spPr/>
        <p:txBody>
          <a:bodyPr/>
          <a:lstStyle>
            <a:lvl1pPr>
              <a:defRPr/>
            </a:lvl1pPr>
          </a:lstStyle>
          <a:p>
            <a:pPr>
              <a:defRPr/>
            </a:pPr>
            <a:fld id="{72EED6D8-64A6-46EC-A4AE-37B13DB14A1A}" type="slidenum">
              <a:rPr lang="nl-NL" altLang="nl-NL"/>
              <a:pPr>
                <a:defRPr/>
              </a:pPr>
              <a:t>‹nr.›</a:t>
            </a:fld>
            <a:endParaRPr lang="nl-NL" altLang="nl-NL"/>
          </a:p>
        </p:txBody>
      </p:sp>
    </p:spTree>
    <p:extLst>
      <p:ext uri="{BB962C8B-B14F-4D97-AF65-F5344CB8AC3E}">
        <p14:creationId xmlns:p14="http://schemas.microsoft.com/office/powerpoint/2010/main" val="2772795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81EFE1-C243-491B-A196-C6832D9B2C04}"/>
              </a:ext>
            </a:extLst>
          </p:cNvPr>
          <p:cNvSpPr>
            <a:spLocks noGrp="1"/>
          </p:cNvSpPr>
          <p:nvPr>
            <p:ph type="dt" sz="half" idx="10"/>
          </p:nvPr>
        </p:nvSpPr>
        <p:spPr/>
        <p:txBody>
          <a:bodyPr/>
          <a:lstStyle>
            <a:lvl1pPr>
              <a:defRPr/>
            </a:lvl1pPr>
          </a:lstStyle>
          <a:p>
            <a:pPr>
              <a:defRPr/>
            </a:pPr>
            <a:fld id="{BF65F277-838C-43C4-8EF1-B2BFBA205C25}"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2B7FBD8E-3A07-446F-9E06-9B81D93BBA6C}"/>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F1080AFE-BFC0-4CB3-9EF4-058595042D9F}"/>
              </a:ext>
            </a:extLst>
          </p:cNvPr>
          <p:cNvSpPr>
            <a:spLocks noGrp="1"/>
          </p:cNvSpPr>
          <p:nvPr>
            <p:ph type="sldNum" sz="quarter" idx="12"/>
          </p:nvPr>
        </p:nvSpPr>
        <p:spPr/>
        <p:txBody>
          <a:bodyPr/>
          <a:lstStyle>
            <a:lvl1pPr>
              <a:defRPr/>
            </a:lvl1pPr>
          </a:lstStyle>
          <a:p>
            <a:pPr>
              <a:defRPr/>
            </a:pPr>
            <a:fld id="{4C676E38-B394-4244-9B1D-49E1C3D8876D}" type="slidenum">
              <a:rPr lang="nl-NL" altLang="nl-NL"/>
              <a:pPr>
                <a:defRPr/>
              </a:pPr>
              <a:t>‹nr.›</a:t>
            </a:fld>
            <a:endParaRPr lang="nl-NL" altLang="nl-NL"/>
          </a:p>
        </p:txBody>
      </p:sp>
    </p:spTree>
    <p:extLst>
      <p:ext uri="{BB962C8B-B14F-4D97-AF65-F5344CB8AC3E}">
        <p14:creationId xmlns:p14="http://schemas.microsoft.com/office/powerpoint/2010/main" val="130815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6FB8A8F-DA4D-49C7-86A0-D255F59350BA}"/>
              </a:ext>
            </a:extLst>
          </p:cNvPr>
          <p:cNvSpPr>
            <a:spLocks noGrp="1"/>
          </p:cNvSpPr>
          <p:nvPr>
            <p:ph type="dt" sz="half" idx="10"/>
          </p:nvPr>
        </p:nvSpPr>
        <p:spPr/>
        <p:txBody>
          <a:bodyPr/>
          <a:lstStyle>
            <a:lvl1pPr>
              <a:defRPr/>
            </a:lvl1pPr>
          </a:lstStyle>
          <a:p>
            <a:pPr>
              <a:defRPr/>
            </a:pPr>
            <a:fld id="{C3118C82-423A-44B2-B67D-BDEDE3E20375}"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AFA32D83-1212-48EF-A4DF-C5DFE812E32D}"/>
              </a:ext>
            </a:extLst>
          </p:cNvPr>
          <p:cNvSpPr>
            <a:spLocks noGrp="1"/>
          </p:cNvSpPr>
          <p:nvPr>
            <p:ph type="ftr" sz="quarter" idx="11"/>
          </p:nvPr>
        </p:nvSpPr>
        <p:spPr/>
        <p:txBody>
          <a:bodyPr/>
          <a:lstStyle>
            <a:lvl1pPr>
              <a:defRPr/>
            </a:lvl1pPr>
          </a:lstStyle>
          <a:p>
            <a:pPr>
              <a:defRPr/>
            </a:pPr>
            <a:endParaRPr lang="nl-NL"/>
          </a:p>
        </p:txBody>
      </p:sp>
      <p:sp>
        <p:nvSpPr>
          <p:cNvPr id="6" name="Tijdelijke aanduiding voor dianummer 5">
            <a:extLst>
              <a:ext uri="{FF2B5EF4-FFF2-40B4-BE49-F238E27FC236}">
                <a16:creationId xmlns:a16="http://schemas.microsoft.com/office/drawing/2014/main" id="{D658F929-FC5E-4367-A89C-42804A6D67C8}"/>
              </a:ext>
            </a:extLst>
          </p:cNvPr>
          <p:cNvSpPr>
            <a:spLocks noGrp="1"/>
          </p:cNvSpPr>
          <p:nvPr>
            <p:ph type="sldNum" sz="quarter" idx="12"/>
          </p:nvPr>
        </p:nvSpPr>
        <p:spPr/>
        <p:txBody>
          <a:bodyPr/>
          <a:lstStyle>
            <a:lvl1pPr>
              <a:defRPr/>
            </a:lvl1pPr>
          </a:lstStyle>
          <a:p>
            <a:pPr>
              <a:defRPr/>
            </a:pPr>
            <a:fld id="{688D761F-2C4C-4F9B-8A29-7AF0DBABA1D7}" type="slidenum">
              <a:rPr lang="nl-NL" altLang="nl-NL"/>
              <a:pPr>
                <a:defRPr/>
              </a:pPr>
              <a:t>‹nr.›</a:t>
            </a:fld>
            <a:endParaRPr lang="nl-NL" altLang="nl-NL"/>
          </a:p>
        </p:txBody>
      </p:sp>
    </p:spTree>
    <p:extLst>
      <p:ext uri="{BB962C8B-B14F-4D97-AF65-F5344CB8AC3E}">
        <p14:creationId xmlns:p14="http://schemas.microsoft.com/office/powerpoint/2010/main" val="380150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a:extLst>
              <a:ext uri="{FF2B5EF4-FFF2-40B4-BE49-F238E27FC236}">
                <a16:creationId xmlns:a16="http://schemas.microsoft.com/office/drawing/2014/main" id="{B7876F74-77AA-4B12-B0B6-66D98A9EAD27}"/>
              </a:ext>
            </a:extLst>
          </p:cNvPr>
          <p:cNvSpPr>
            <a:spLocks noGrp="1"/>
          </p:cNvSpPr>
          <p:nvPr>
            <p:ph type="dt" sz="half" idx="10"/>
          </p:nvPr>
        </p:nvSpPr>
        <p:spPr/>
        <p:txBody>
          <a:bodyPr/>
          <a:lstStyle>
            <a:lvl1pPr>
              <a:defRPr/>
            </a:lvl1pPr>
          </a:lstStyle>
          <a:p>
            <a:pPr>
              <a:defRPr/>
            </a:pPr>
            <a:fld id="{C6DC54AC-B077-4110-861D-1292DBE7E4C3}" type="datetimeFigureOut">
              <a:rPr lang="nl-NL"/>
              <a:pPr>
                <a:defRPr/>
              </a:pPr>
              <a:t>23-5-2022</a:t>
            </a:fld>
            <a:endParaRPr lang="nl-NL"/>
          </a:p>
        </p:txBody>
      </p:sp>
      <p:sp>
        <p:nvSpPr>
          <p:cNvPr id="6" name="Tijdelijke aanduiding voor voettekst 4">
            <a:extLst>
              <a:ext uri="{FF2B5EF4-FFF2-40B4-BE49-F238E27FC236}">
                <a16:creationId xmlns:a16="http://schemas.microsoft.com/office/drawing/2014/main" id="{762B74BA-5A60-4C77-9E5B-46AA216FB54C}"/>
              </a:ext>
            </a:extLst>
          </p:cNvPr>
          <p:cNvSpPr>
            <a:spLocks noGrp="1"/>
          </p:cNvSpPr>
          <p:nvPr>
            <p:ph type="ftr" sz="quarter" idx="11"/>
          </p:nvPr>
        </p:nvSpPr>
        <p:spPr/>
        <p:txBody>
          <a:bodyPr/>
          <a:lstStyle>
            <a:lvl1pPr>
              <a:defRPr/>
            </a:lvl1pPr>
          </a:lstStyle>
          <a:p>
            <a:pPr>
              <a:defRPr/>
            </a:pPr>
            <a:endParaRPr lang="nl-NL"/>
          </a:p>
        </p:txBody>
      </p:sp>
      <p:sp>
        <p:nvSpPr>
          <p:cNvPr id="7" name="Tijdelijke aanduiding voor dianummer 5">
            <a:extLst>
              <a:ext uri="{FF2B5EF4-FFF2-40B4-BE49-F238E27FC236}">
                <a16:creationId xmlns:a16="http://schemas.microsoft.com/office/drawing/2014/main" id="{833CA649-1A40-4DDD-96BC-7838357C61D2}"/>
              </a:ext>
            </a:extLst>
          </p:cNvPr>
          <p:cNvSpPr>
            <a:spLocks noGrp="1"/>
          </p:cNvSpPr>
          <p:nvPr>
            <p:ph type="sldNum" sz="quarter" idx="12"/>
          </p:nvPr>
        </p:nvSpPr>
        <p:spPr/>
        <p:txBody>
          <a:bodyPr/>
          <a:lstStyle>
            <a:lvl1pPr>
              <a:defRPr/>
            </a:lvl1pPr>
          </a:lstStyle>
          <a:p>
            <a:pPr>
              <a:defRPr/>
            </a:pPr>
            <a:fld id="{99EA60C0-161C-4E89-BA57-011892D7D1AA}" type="slidenum">
              <a:rPr lang="nl-NL" altLang="nl-NL"/>
              <a:pPr>
                <a:defRPr/>
              </a:pPr>
              <a:t>‹nr.›</a:t>
            </a:fld>
            <a:endParaRPr lang="nl-NL" altLang="nl-NL"/>
          </a:p>
        </p:txBody>
      </p:sp>
    </p:spTree>
    <p:extLst>
      <p:ext uri="{BB962C8B-B14F-4D97-AF65-F5344CB8AC3E}">
        <p14:creationId xmlns:p14="http://schemas.microsoft.com/office/powerpoint/2010/main" val="244556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10">
            <a:extLst>
              <a:ext uri="{FF2B5EF4-FFF2-40B4-BE49-F238E27FC236}">
                <a16:creationId xmlns:a16="http://schemas.microsoft.com/office/drawing/2014/main" id="{B4F38CFC-AC6C-9384-FEB2-411592DBAA70}"/>
              </a:ext>
            </a:extLst>
          </p:cNvPr>
          <p:cNvPicPr>
            <a:picLocks noChangeAspect="1"/>
          </p:cNvPicPr>
          <p:nvPr/>
        </p:nvPicPr>
        <p:blipFill rotWithShape="1">
          <a:blip r:embed="rId7">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6" name="Afbeelding 3">
            <a:extLst>
              <a:ext uri="{FF2B5EF4-FFF2-40B4-BE49-F238E27FC236}">
                <a16:creationId xmlns:a16="http://schemas.microsoft.com/office/drawing/2014/main" id="{7256B600-65CE-3514-D53D-0EC506E1C7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17" name="Rechthoek 4">
            <a:extLst>
              <a:ext uri="{FF2B5EF4-FFF2-40B4-BE49-F238E27FC236}">
                <a16:creationId xmlns:a16="http://schemas.microsoft.com/office/drawing/2014/main" id="{AFD1969B-8A51-00B8-179E-5B079754D7C2}"/>
              </a:ext>
            </a:extLst>
          </p:cNvPr>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kstvak 6">
            <a:extLst>
              <a:ext uri="{FF2B5EF4-FFF2-40B4-BE49-F238E27FC236}">
                <a16:creationId xmlns:a16="http://schemas.microsoft.com/office/drawing/2014/main" id="{96A239E7-07DA-7FAD-6635-0E66376FBA4E}"/>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19" name="Rechthoek 7">
            <a:extLst>
              <a:ext uri="{FF2B5EF4-FFF2-40B4-BE49-F238E27FC236}">
                <a16:creationId xmlns:a16="http://schemas.microsoft.com/office/drawing/2014/main" id="{858E32F4-7D92-810B-F970-0B6BA9787042}"/>
              </a:ext>
            </a:extLst>
          </p:cNvPr>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Afbeelding 9">
            <a:extLst>
              <a:ext uri="{FF2B5EF4-FFF2-40B4-BE49-F238E27FC236}">
                <a16:creationId xmlns:a16="http://schemas.microsoft.com/office/drawing/2014/main" id="{76737BBA-42EC-3C1F-1B6B-DDD03375A4B4}"/>
              </a:ext>
            </a:extLst>
          </p:cNvPr>
          <p:cNvPicPr>
            <a:picLocks noChangeAspect="1"/>
          </p:cNvPicPr>
          <p:nvPr/>
        </p:nvPicPr>
        <p:blipFill rotWithShape="1">
          <a:blip r:embed="rId7">
            <a:extLst>
              <a:ext uri="{28A0092B-C50C-407E-A947-70E740481C1C}">
                <a14:useLocalDpi xmlns:a14="http://schemas.microsoft.com/office/drawing/2010/main" val="0"/>
              </a:ext>
            </a:extLst>
          </a:blip>
          <a:srcRect l="28128" t="10859" r="29179" b="42807"/>
          <a:stretch/>
        </p:blipFill>
        <p:spPr>
          <a:xfrm>
            <a:off x="-1" y="6290249"/>
            <a:ext cx="1549269" cy="463639"/>
          </a:xfrm>
          <a:prstGeom prst="rect">
            <a:avLst/>
          </a:prstGeom>
        </p:spPr>
      </p:pic>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52" r:id="rId3"/>
    <p:sldLayoutId id="2147483654" r:id="rId4"/>
    <p:sldLayoutId id="214748365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F3B1CD38-7274-4FAE-9D3E-0F8909ABF83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a:extLst>
              <a:ext uri="{FF2B5EF4-FFF2-40B4-BE49-F238E27FC236}">
                <a16:creationId xmlns:a16="http://schemas.microsoft.com/office/drawing/2014/main" id="{FAC442A0-FB27-4375-AE61-5539F2F811A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Tekststijl van het model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a:extLst>
              <a:ext uri="{FF2B5EF4-FFF2-40B4-BE49-F238E27FC236}">
                <a16:creationId xmlns:a16="http://schemas.microsoft.com/office/drawing/2014/main" id="{45C79F9F-05AC-44AC-827A-8A4485112A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45ADBE-8956-445A-A69B-5BF8DAD7B5BA}" type="datetimeFigureOut">
              <a:rPr lang="nl-NL"/>
              <a:pPr>
                <a:defRPr/>
              </a:pPr>
              <a:t>23-5-2022</a:t>
            </a:fld>
            <a:endParaRPr lang="nl-NL"/>
          </a:p>
        </p:txBody>
      </p:sp>
      <p:sp>
        <p:nvSpPr>
          <p:cNvPr id="5" name="Tijdelijke aanduiding voor voettekst 4">
            <a:extLst>
              <a:ext uri="{FF2B5EF4-FFF2-40B4-BE49-F238E27FC236}">
                <a16:creationId xmlns:a16="http://schemas.microsoft.com/office/drawing/2014/main" id="{1E053363-C225-4105-9563-EA30446C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a:extLst>
              <a:ext uri="{FF2B5EF4-FFF2-40B4-BE49-F238E27FC236}">
                <a16:creationId xmlns:a16="http://schemas.microsoft.com/office/drawing/2014/main" id="{EB1B7542-EDA6-4736-A5E6-92777F89E7F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2253F94-7E3C-4F77-BDDD-74D27B8BF527}" type="slidenum">
              <a:rPr lang="nl-NL" altLang="nl-NL"/>
              <a:pPr>
                <a:defRPr/>
              </a:pPr>
              <a:t>‹nr.›</a:t>
            </a:fld>
            <a:endParaRPr lang="nl-NL" altLang="nl-NL"/>
          </a:p>
        </p:txBody>
      </p:sp>
    </p:spTree>
    <p:extLst>
      <p:ext uri="{BB962C8B-B14F-4D97-AF65-F5344CB8AC3E}">
        <p14:creationId xmlns:p14="http://schemas.microsoft.com/office/powerpoint/2010/main" val="166869268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1F5AC9D-E810-4E13-BF73-A7F6CAFA9BD8}"/>
              </a:ext>
            </a:extLst>
          </p:cNvPr>
          <p:cNvSpPr>
            <a:spLocks noGrp="1" noChangeArrowheads="1"/>
          </p:cNvSpPr>
          <p:nvPr>
            <p:ph type="title"/>
          </p:nvPr>
        </p:nvSpPr>
        <p:spPr bwMode="auto">
          <a:xfrm>
            <a:off x="838200" y="365125"/>
            <a:ext cx="105156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nl-NL"/>
              <a:t>Click to edit Master title style</a:t>
            </a:r>
          </a:p>
        </p:txBody>
      </p:sp>
      <p:sp>
        <p:nvSpPr>
          <p:cNvPr id="2051" name="Text Placeholder 2">
            <a:extLst>
              <a:ext uri="{FF2B5EF4-FFF2-40B4-BE49-F238E27FC236}">
                <a16:creationId xmlns:a16="http://schemas.microsoft.com/office/drawing/2014/main" id="{6DA84BB9-0493-4AB1-80FF-211A9143C22B}"/>
              </a:ext>
            </a:extLst>
          </p:cNvPr>
          <p:cNvSpPr>
            <a:spLocks noGrp="1" noChangeArrowheads="1"/>
          </p:cNvSpPr>
          <p:nvPr>
            <p:ph type="body" idx="1"/>
          </p:nvPr>
        </p:nvSpPr>
        <p:spPr bwMode="auto">
          <a:xfrm>
            <a:off x="838200" y="1825625"/>
            <a:ext cx="105156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nl-NL"/>
              <a:t>Click to edit Master text styles</a:t>
            </a:r>
          </a:p>
          <a:p>
            <a:pPr lvl="1"/>
            <a:r>
              <a:rPr lang="en-US" altLang="nl-NL"/>
              <a:t>Second level</a:t>
            </a:r>
          </a:p>
          <a:p>
            <a:pPr lvl="2"/>
            <a:r>
              <a:rPr lang="en-US" altLang="nl-NL"/>
              <a:t>Third level</a:t>
            </a:r>
          </a:p>
          <a:p>
            <a:pPr lvl="3"/>
            <a:r>
              <a:rPr lang="en-US" altLang="nl-NL"/>
              <a:t>Fourth level</a:t>
            </a:r>
          </a:p>
          <a:p>
            <a:pPr lvl="4"/>
            <a:r>
              <a:rPr lang="en-US" altLang="nl-NL"/>
              <a:t>Fifth level</a:t>
            </a:r>
          </a:p>
        </p:txBody>
      </p:sp>
    </p:spTree>
    <p:extLst>
      <p:ext uri="{BB962C8B-B14F-4D97-AF65-F5344CB8AC3E}">
        <p14:creationId xmlns:p14="http://schemas.microsoft.com/office/powerpoint/2010/main" val="32726536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Lst>
  <p:transition spd="med">
    <p:fade/>
  </p:transition>
  <p:txStyles>
    <p:titleStyle>
      <a:lvl1pPr algn="l" rtl="0" eaLnBrk="0" fontAlgn="base" hangingPunct="0">
        <a:lnSpc>
          <a:spcPct val="90000"/>
        </a:lnSpc>
        <a:spcBef>
          <a:spcPct val="0"/>
        </a:spcBef>
        <a:spcAft>
          <a:spcPct val="0"/>
        </a:spcAft>
        <a:defRPr sz="2400" b="1"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indent="-179388" algn="l" rtl="0" eaLnBrk="0" fontAlgn="base" hangingPunct="0">
        <a:spcBef>
          <a:spcPts val="1000"/>
        </a:spcBef>
        <a:spcAft>
          <a:spcPct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1pPr>
      <a:lvl2pPr marL="358775" indent="-179388" algn="l" rtl="0" eaLnBrk="0" fontAlgn="base" hangingPunct="0">
        <a:spcBef>
          <a:spcPts val="1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539750" indent="-179388" algn="l" rtl="0" eaLnBrk="0" fontAlgn="base" hangingPunct="0">
        <a:spcBef>
          <a:spcPts val="1000"/>
        </a:spcBef>
        <a:spcAft>
          <a:spcPct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719138" indent="-179388" algn="l" rtl="0" eaLnBrk="0" fontAlgn="base" hangingPunct="0">
        <a:spcBef>
          <a:spcPts val="1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898525" indent="-179388" algn="l" rtl="0" eaLnBrk="0" fontAlgn="base" hangingPunct="0">
        <a:spcBef>
          <a:spcPts val="1000"/>
        </a:spcBef>
        <a:spcAft>
          <a:spcPct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7pPr>
      <a:lvl8pPr marL="0" indent="0" algn="l" defTabSz="914400" rtl="0" eaLnBrk="1" latinLnBrk="0" hangingPunct="1">
        <a:lnSpc>
          <a:spcPct val="100000"/>
        </a:lnSpc>
        <a:spcBef>
          <a:spcPts val="500"/>
        </a:spcBef>
        <a:spcAft>
          <a:spcPts val="0"/>
        </a:spcAft>
        <a:buFont typeface="Arial" panose="020B0604020202020204" pitchFamily="34" charset="0"/>
        <a:buNone/>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www.ucd.ie/impacttoolkit/whatisimpact/" TargetMode="External"/><Relationship Id="rId5" Type="http://schemas.openxmlformats.org/officeDocument/2006/relationships/image" Target="../media/image21.jpe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ucd.ie/impacttoolkit/whatisimpact/" TargetMode="External"/><Relationship Id="rId5" Type="http://schemas.openxmlformats.org/officeDocument/2006/relationships/image" Target="../media/image22.jpeg"/><Relationship Id="rId4" Type="http://schemas.openxmlformats.org/officeDocument/2006/relationships/image" Target="../media/image1.jp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ucd.ie/impacttoolkit/whatisimpact/" TargetMode="External"/><Relationship Id="rId5" Type="http://schemas.openxmlformats.org/officeDocument/2006/relationships/hyperlink" Target="https://www.umcg.nl/SiteCollectionDocuments/English/Research/Impact/impact-cycle.pdf" TargetMode="Externa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ucd.ie/impacttoolkit/whatisimpact/" TargetMode="External"/><Relationship Id="rId5" Type="http://schemas.openxmlformats.org/officeDocument/2006/relationships/image" Target="../media/image22.jpe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ucd.ie/impacttoolkit/whatisimpact/" TargetMode="External"/><Relationship Id="rId5" Type="http://schemas.openxmlformats.org/officeDocument/2006/relationships/image" Target="../media/image22.jpe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jpg"/><Relationship Id="rId9"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jpg"/><Relationship Id="rId9" Type="http://schemas.microsoft.com/office/2007/relationships/diagramDrawing" Target="../diagrams/drawing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jpg"/><Relationship Id="rId9" Type="http://schemas.microsoft.com/office/2007/relationships/diagramDrawing" Target="../diagrams/drawing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jpg"/><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jp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png"/><Relationship Id="rId7" Type="http://schemas.openxmlformats.org/officeDocument/2006/relationships/diagramColors" Target="../diagrams/colors5.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jp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F82C3E-48F1-4C96-93F6-BEAD767A8156}"/>
              </a:ext>
            </a:extLst>
          </p:cNvPr>
          <p:cNvSpPr>
            <a:spLocks noGrp="1"/>
          </p:cNvSpPr>
          <p:nvPr>
            <p:ph sz="quarter" idx="11"/>
          </p:nvPr>
        </p:nvSpPr>
        <p:spPr/>
        <p:txBody>
          <a:bodyPr/>
          <a:lstStyle/>
          <a:p>
            <a:r>
              <a:rPr lang="nl-NL" b="1" dirty="0"/>
              <a:t>#Instruc22</a:t>
            </a:r>
            <a:endParaRPr lang="en-US" b="1" dirty="0"/>
          </a:p>
        </p:txBody>
      </p:sp>
      <p:pic>
        <p:nvPicPr>
          <p:cNvPr id="5" name="Afbeelding 9">
            <a:extLst>
              <a:ext uri="{FF2B5EF4-FFF2-40B4-BE49-F238E27FC236}">
                <a16:creationId xmlns:a16="http://schemas.microsoft.com/office/drawing/2014/main" id="{866DA1F4-FB6A-4D91-AB01-B0D01EB82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148" y="187618"/>
            <a:ext cx="4103109" cy="896642"/>
          </a:xfrm>
          <a:prstGeom prst="rect">
            <a:avLst/>
          </a:prstGeom>
        </p:spPr>
      </p:pic>
      <p:sp>
        <p:nvSpPr>
          <p:cNvPr id="7" name="Tekstvak 6">
            <a:extLst>
              <a:ext uri="{FF2B5EF4-FFF2-40B4-BE49-F238E27FC236}">
                <a16:creationId xmlns:a16="http://schemas.microsoft.com/office/drawing/2014/main" id="{037B186D-FBDB-4347-A807-1C84FADAC2CE}"/>
              </a:ext>
            </a:extLst>
          </p:cNvPr>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Garamond" panose="02020404030301010803" pitchFamily="18" charset="0"/>
                <a:ea typeface="+mn-ea"/>
                <a:cs typeface="+mn-cs"/>
              </a:rPr>
              <a:t>24-27 May 2022</a:t>
            </a:r>
          </a:p>
        </p:txBody>
      </p:sp>
      <p:sp>
        <p:nvSpPr>
          <p:cNvPr id="11" name="Tekstvak 8">
            <a:extLst>
              <a:ext uri="{FF2B5EF4-FFF2-40B4-BE49-F238E27FC236}">
                <a16:creationId xmlns:a16="http://schemas.microsoft.com/office/drawing/2014/main" id="{EC6EE7B6-3317-4D02-BCBC-4FEF5CAD82C0}"/>
              </a:ext>
            </a:extLst>
          </p:cNvPr>
          <p:cNvSpPr txBox="1"/>
          <p:nvPr/>
        </p:nvSpPr>
        <p:spPr>
          <a:xfrm>
            <a:off x="1291845" y="1924515"/>
            <a:ext cx="9608310" cy="2970044"/>
          </a:xfrm>
          <a:prstGeom prst="rect">
            <a:avLst/>
          </a:prstGeom>
          <a:noFill/>
        </p:spPr>
        <p:txBody>
          <a:bodyPr wrap="square" rtlCol="0">
            <a:spAutoFit/>
          </a:bodyPr>
          <a:lstStyle/>
          <a:p>
            <a:pPr algn="ctr"/>
            <a:endParaRPr lang="nl-NL" sz="1500" i="1" dirty="0">
              <a:solidFill>
                <a:schemeClr val="tx1">
                  <a:lumMod val="50000"/>
                </a:schemeClr>
              </a:solidFill>
              <a:latin typeface="Garamond" panose="02020404030301010803" pitchFamily="18" charset="0"/>
            </a:endParaRPr>
          </a:p>
          <a:p>
            <a:pPr algn="ctr"/>
            <a:r>
              <a:rPr lang="nl-NL" sz="3200" i="1" dirty="0">
                <a:solidFill>
                  <a:schemeClr val="tx1">
                    <a:lumMod val="50000"/>
                  </a:schemeClr>
                </a:solidFill>
                <a:latin typeface="Garamond" panose="02020404030301010803" pitchFamily="18" charset="0"/>
              </a:rPr>
              <a:t>Welcome to </a:t>
            </a:r>
            <a:r>
              <a:rPr lang="nl-NL" sz="3200" i="1" dirty="0" err="1">
                <a:solidFill>
                  <a:schemeClr val="tx1">
                    <a:lumMod val="50000"/>
                  </a:schemeClr>
                </a:solidFill>
                <a:latin typeface="Garamond" panose="02020404030301010803" pitchFamily="18" charset="0"/>
              </a:rPr>
              <a:t>the</a:t>
            </a:r>
            <a:r>
              <a:rPr lang="nl-NL" sz="3200" i="1" dirty="0">
                <a:solidFill>
                  <a:schemeClr val="tx1">
                    <a:lumMod val="50000"/>
                  </a:schemeClr>
                </a:solidFill>
                <a:latin typeface="Garamond" panose="02020404030301010803" pitchFamily="18" charset="0"/>
              </a:rPr>
              <a:t> </a:t>
            </a:r>
            <a:r>
              <a:rPr lang="nl-NL" sz="3200" dirty="0">
                <a:solidFill>
                  <a:srgbClr val="820000"/>
                </a:solidFill>
                <a:latin typeface="Garamond" panose="02020404030301010803" pitchFamily="18" charset="0"/>
              </a:rPr>
              <a:t>AESIS</a:t>
            </a:r>
            <a:r>
              <a:rPr lang="nl-NL" sz="3200" i="1" dirty="0">
                <a:solidFill>
                  <a:srgbClr val="820000"/>
                </a:solidFill>
                <a:latin typeface="Garamond" panose="02020404030301010803" pitchFamily="18" charset="0"/>
              </a:rPr>
              <a:t> </a:t>
            </a:r>
            <a:r>
              <a:rPr lang="nl-NL" sz="3200" i="1" dirty="0">
                <a:latin typeface="Garamond" panose="02020404030301010803" pitchFamily="18" charset="0"/>
              </a:rPr>
              <a:t>course</a:t>
            </a:r>
            <a:r>
              <a:rPr lang="nl-NL" sz="3200" i="1" dirty="0">
                <a:solidFill>
                  <a:schemeClr val="tx1">
                    <a:lumMod val="50000"/>
                  </a:schemeClr>
                </a:solidFill>
                <a:latin typeface="Garamond" panose="02020404030301010803" pitchFamily="18" charset="0"/>
              </a:rPr>
              <a:t> on</a:t>
            </a:r>
          </a:p>
          <a:p>
            <a:pPr algn="ctr"/>
            <a:endParaRPr lang="nl-NL" sz="2000" i="1" dirty="0">
              <a:solidFill>
                <a:schemeClr val="tx1">
                  <a:lumMod val="50000"/>
                </a:schemeClr>
              </a:solidFill>
              <a:latin typeface="Garamond" panose="02020404030301010803" pitchFamily="18" charset="0"/>
            </a:endParaRPr>
          </a:p>
          <a:p>
            <a:pPr algn="ctr"/>
            <a:r>
              <a:rPr lang="nl-NL" sz="6000" b="1" dirty="0" err="1">
                <a:solidFill>
                  <a:srgbClr val="820000"/>
                </a:solidFill>
                <a:latin typeface="Garamond" panose="02020404030301010803" pitchFamily="18" charset="0"/>
              </a:rPr>
              <a:t>Institutional</a:t>
            </a:r>
            <a:r>
              <a:rPr lang="nl-NL" sz="6000" b="1" dirty="0">
                <a:solidFill>
                  <a:srgbClr val="820000"/>
                </a:solidFill>
                <a:latin typeface="Garamond" panose="02020404030301010803" pitchFamily="18" charset="0"/>
              </a:rPr>
              <a:t> </a:t>
            </a:r>
            <a:r>
              <a:rPr lang="nl-NL" sz="6000" b="1" dirty="0" err="1">
                <a:solidFill>
                  <a:srgbClr val="820000"/>
                </a:solidFill>
                <a:latin typeface="Garamond" panose="02020404030301010803" pitchFamily="18" charset="0"/>
              </a:rPr>
              <a:t>Structures</a:t>
            </a:r>
            <a:r>
              <a:rPr lang="nl-NL" sz="6000" b="1" dirty="0">
                <a:solidFill>
                  <a:srgbClr val="820000"/>
                </a:solidFill>
                <a:latin typeface="Garamond" panose="02020404030301010803" pitchFamily="18" charset="0"/>
              </a:rPr>
              <a:t> for </a:t>
            </a:r>
            <a:r>
              <a:rPr lang="nl-NL" sz="6000" b="1" dirty="0" err="1">
                <a:solidFill>
                  <a:srgbClr val="820000"/>
                </a:solidFill>
                <a:latin typeface="Garamond" panose="02020404030301010803" pitchFamily="18" charset="0"/>
              </a:rPr>
              <a:t>Societal</a:t>
            </a:r>
            <a:r>
              <a:rPr lang="nl-NL" sz="6000" b="1" dirty="0">
                <a:solidFill>
                  <a:srgbClr val="820000"/>
                </a:solidFill>
                <a:latin typeface="Garamond" panose="02020404030301010803" pitchFamily="18" charset="0"/>
              </a:rPr>
              <a:t> Impact of </a:t>
            </a:r>
            <a:r>
              <a:rPr lang="nl-NL" sz="6000" b="1" dirty="0" err="1">
                <a:solidFill>
                  <a:srgbClr val="820000"/>
                </a:solidFill>
                <a:latin typeface="Garamond" panose="02020404030301010803" pitchFamily="18" charset="0"/>
              </a:rPr>
              <a:t>Science</a:t>
            </a:r>
            <a:endParaRPr lang="nl-NL" sz="3600" b="1" dirty="0">
              <a:solidFill>
                <a:srgbClr val="820000"/>
              </a:solidFill>
              <a:latin typeface="Garamond" panose="02020404030301010803" pitchFamily="18" charset="0"/>
            </a:endParaRPr>
          </a:p>
        </p:txBody>
      </p:sp>
      <p:pic>
        <p:nvPicPr>
          <p:cNvPr id="13" name="Picture 2" descr="Advancing Research Impact in Society">
            <a:extLst>
              <a:ext uri="{FF2B5EF4-FFF2-40B4-BE49-F238E27FC236}">
                <a16:creationId xmlns:a16="http://schemas.microsoft.com/office/drawing/2014/main" id="{2E79203B-D4F7-4332-8B8B-543CF8739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642" y="5294009"/>
            <a:ext cx="2717369" cy="81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3" descr="RIC logo">
            <a:extLst>
              <a:ext uri="{FF2B5EF4-FFF2-40B4-BE49-F238E27FC236}">
                <a16:creationId xmlns:a16="http://schemas.microsoft.com/office/drawing/2014/main" id="{AECE0A70-253B-4226-ACA7-55127A14B7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1463" y="5285658"/>
            <a:ext cx="3897786" cy="77811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25481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Afbeelding 25">
            <a:extLst>
              <a:ext uri="{FF2B5EF4-FFF2-40B4-BE49-F238E27FC236}">
                <a16:creationId xmlns:a16="http://schemas.microsoft.com/office/drawing/2014/main" id="{E183FD11-721F-4D60-9432-A5D265963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3F8286C5-60B3-4D44-AA0F-76FD1DAE196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88" name="Afbeelding 1">
            <a:extLst>
              <a:ext uri="{FF2B5EF4-FFF2-40B4-BE49-F238E27FC236}">
                <a16:creationId xmlns:a16="http://schemas.microsoft.com/office/drawing/2014/main" id="{44A37976-8939-4D55-829F-DBB9297D0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kstvak 26">
            <a:extLst>
              <a:ext uri="{FF2B5EF4-FFF2-40B4-BE49-F238E27FC236}">
                <a16:creationId xmlns:a16="http://schemas.microsoft.com/office/drawing/2014/main" id="{1ADA2AE5-F41B-4F51-89A2-F444C50E6A82}"/>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6E218337-D7D9-4257-A7E7-20E18B59F66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91" name="Tijdelijke aanduiding voor inhoud 2">
            <a:extLst>
              <a:ext uri="{FF2B5EF4-FFF2-40B4-BE49-F238E27FC236}">
                <a16:creationId xmlns:a16="http://schemas.microsoft.com/office/drawing/2014/main" id="{B871AC6C-1BB0-49F5-AB94-D8F72E5FAEF9}"/>
              </a:ext>
            </a:extLst>
          </p:cNvPr>
          <p:cNvSpPr txBox="1">
            <a:spLocks noChangeArrowheads="1"/>
          </p:cNvSpPr>
          <p:nvPr/>
        </p:nvSpPr>
        <p:spPr bwMode="auto">
          <a:xfrm>
            <a:off x="855663" y="2025650"/>
            <a:ext cx="10515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nl-NL" altLang="nl-NL" sz="26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The shift…</a:t>
            </a: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dissatisfaction with publication models</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demand for openness of science &amp; innovation</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policy interest in mission- and challenge-driven research</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importance of research for broader impact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41992" name="Tekstvak 12">
            <a:extLst>
              <a:ext uri="{FF2B5EF4-FFF2-40B4-BE49-F238E27FC236}">
                <a16:creationId xmlns:a16="http://schemas.microsoft.com/office/drawing/2014/main" id="{D3D6360C-9B81-45B9-8C88-EB53C93F216C}"/>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Afbeelding 25">
            <a:extLst>
              <a:ext uri="{FF2B5EF4-FFF2-40B4-BE49-F238E27FC236}">
                <a16:creationId xmlns:a16="http://schemas.microsoft.com/office/drawing/2014/main" id="{592B3683-5742-4538-B942-6466D7415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68A5611E-F571-4950-913E-1FEE1085E57A}"/>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036" name="Afbeelding 1">
            <a:extLst>
              <a:ext uri="{FF2B5EF4-FFF2-40B4-BE49-F238E27FC236}">
                <a16:creationId xmlns:a16="http://schemas.microsoft.com/office/drawing/2014/main" id="{560F02D4-9363-4040-B8E8-3CD021455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kstvak 26">
            <a:extLst>
              <a:ext uri="{FF2B5EF4-FFF2-40B4-BE49-F238E27FC236}">
                <a16:creationId xmlns:a16="http://schemas.microsoft.com/office/drawing/2014/main" id="{45F46594-169D-474D-AD4C-AFFCE907C30A}"/>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D5452817-A794-4E32-9E8D-A477872A88E7}"/>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9" name="Tijdelijke aanduiding voor inhoud 2">
            <a:extLst>
              <a:ext uri="{FF2B5EF4-FFF2-40B4-BE49-F238E27FC236}">
                <a16:creationId xmlns:a16="http://schemas.microsoft.com/office/drawing/2014/main" id="{916B6985-95AF-4E83-B881-52B71ED5F62F}"/>
              </a:ext>
            </a:extLst>
          </p:cNvPr>
          <p:cNvSpPr txBox="1">
            <a:spLocks noChangeArrowheads="1"/>
          </p:cNvSpPr>
          <p:nvPr/>
        </p:nvSpPr>
        <p:spPr bwMode="auto">
          <a:xfrm>
            <a:off x="855663" y="2025650"/>
            <a:ext cx="10515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nl-NL" altLang="nl-NL" sz="26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In the 21th century</a:t>
            </a: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Accountability for funding all science</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From Economic to Societal Impact</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Integration, not add on. Transformation.</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Labels: TT, KT, KE, KEC, 3rd Thing (arm, leg, mission)</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44040" name="Afbeelding 8">
            <a:extLst>
              <a:ext uri="{FF2B5EF4-FFF2-40B4-BE49-F238E27FC236}">
                <a16:creationId xmlns:a16="http://schemas.microsoft.com/office/drawing/2014/main" id="{B08BF3A8-D732-4F59-8134-4EAA60E38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217" b="13609"/>
          <a:stretch>
            <a:fillRect/>
          </a:stretch>
        </p:blipFill>
        <p:spPr bwMode="auto">
          <a:xfrm>
            <a:off x="7332663" y="2032000"/>
            <a:ext cx="443388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kstvak 12">
            <a:extLst>
              <a:ext uri="{FF2B5EF4-FFF2-40B4-BE49-F238E27FC236}">
                <a16:creationId xmlns:a16="http://schemas.microsoft.com/office/drawing/2014/main" id="{C4AA1F34-4E5A-4CF1-A614-73020C2C7F03}"/>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Afbeelding 25">
            <a:extLst>
              <a:ext uri="{FF2B5EF4-FFF2-40B4-BE49-F238E27FC236}">
                <a16:creationId xmlns:a16="http://schemas.microsoft.com/office/drawing/2014/main" id="{A32A91F1-FBC3-4AAD-9087-96FE277DD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E57BECD-9908-490F-B612-A486B75BCAA2}"/>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060" name="Afbeelding 1">
            <a:extLst>
              <a:ext uri="{FF2B5EF4-FFF2-40B4-BE49-F238E27FC236}">
                <a16:creationId xmlns:a16="http://schemas.microsoft.com/office/drawing/2014/main" id="{DF26201B-97CE-463F-886A-EE952AF53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kstvak 26">
            <a:extLst>
              <a:ext uri="{FF2B5EF4-FFF2-40B4-BE49-F238E27FC236}">
                <a16:creationId xmlns:a16="http://schemas.microsoft.com/office/drawing/2014/main" id="{5E65A633-3600-459D-B018-90C843FD4EBF}"/>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83B71E98-138E-4B51-AD40-E31ACC351EE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jdelijke aanduiding voor inhoud 2">
            <a:extLst>
              <a:ext uri="{FF2B5EF4-FFF2-40B4-BE49-F238E27FC236}">
                <a16:creationId xmlns:a16="http://schemas.microsoft.com/office/drawing/2014/main" id="{BEAF3A7A-B438-44BB-8221-E2635115D793}"/>
              </a:ext>
            </a:extLst>
          </p:cNvPr>
          <p:cNvSpPr txBox="1">
            <a:spLocks noChangeArrowheads="1"/>
          </p:cNvSpPr>
          <p:nvPr/>
        </p:nvSpPr>
        <p:spPr bwMode="auto">
          <a:xfrm>
            <a:off x="855663" y="2025650"/>
            <a:ext cx="10515600" cy="448627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Shift to societal impact focus meant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Society at large, even directly</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It’s about people &amp; quality of life</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By all scientific disciplines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Multiple stakeholders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p>
        </p:txBody>
      </p:sp>
      <p:pic>
        <p:nvPicPr>
          <p:cNvPr id="45064" name="Afbeelding 4">
            <a:extLst>
              <a:ext uri="{FF2B5EF4-FFF2-40B4-BE49-F238E27FC236}">
                <a16:creationId xmlns:a16="http://schemas.microsoft.com/office/drawing/2014/main" id="{9F7E30C0-F611-4485-AC8A-8C396D98D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217" b="13609"/>
          <a:stretch>
            <a:fillRect/>
          </a:stretch>
        </p:blipFill>
        <p:spPr bwMode="auto">
          <a:xfrm>
            <a:off x="7332663" y="2032000"/>
            <a:ext cx="443388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kstvak 12">
            <a:extLst>
              <a:ext uri="{FF2B5EF4-FFF2-40B4-BE49-F238E27FC236}">
                <a16:creationId xmlns:a16="http://schemas.microsoft.com/office/drawing/2014/main" id="{0C9D77F1-967B-430A-BC39-9FD702D3EA17}"/>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Rechte verbindingslijn met pijl 16">
            <a:extLst>
              <a:ext uri="{FF2B5EF4-FFF2-40B4-BE49-F238E27FC236}">
                <a16:creationId xmlns:a16="http://schemas.microsoft.com/office/drawing/2014/main" id="{357FC0F5-D68D-47EA-BC86-47F2ABDB9377}"/>
              </a:ext>
            </a:extLst>
          </p:cNvPr>
          <p:cNvCxnSpPr/>
          <p:nvPr/>
        </p:nvCxnSpPr>
        <p:spPr>
          <a:xfrm flipV="1">
            <a:off x="3614738" y="1179513"/>
            <a:ext cx="4962525" cy="12700"/>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troomdiagram: Uitstel 3">
            <a:extLst>
              <a:ext uri="{FF2B5EF4-FFF2-40B4-BE49-F238E27FC236}">
                <a16:creationId xmlns:a16="http://schemas.microsoft.com/office/drawing/2014/main" id="{F25B1036-4674-482C-8D55-D171E3ACA5AE}"/>
              </a:ext>
            </a:extLst>
          </p:cNvPr>
          <p:cNvSpPr/>
          <p:nvPr/>
        </p:nvSpPr>
        <p:spPr>
          <a:xfrm>
            <a:off x="0" y="0"/>
            <a:ext cx="4144963" cy="6858000"/>
          </a:xfrm>
          <a:prstGeom prst="flowChartDelay">
            <a:avLst/>
          </a:prstGeom>
          <a:gradFill flip="none" rotWithShape="1">
            <a:gsLst>
              <a:gs pos="0">
                <a:srgbClr val="820000">
                  <a:shade val="30000"/>
                  <a:satMod val="115000"/>
                </a:srgbClr>
              </a:gs>
              <a:gs pos="50000">
                <a:srgbClr val="820000">
                  <a:shade val="67500"/>
                  <a:satMod val="115000"/>
                </a:srgbClr>
              </a:gs>
              <a:gs pos="100000">
                <a:srgbClr val="82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roomdiagram: Uitstel 4">
            <a:extLst>
              <a:ext uri="{FF2B5EF4-FFF2-40B4-BE49-F238E27FC236}">
                <a16:creationId xmlns:a16="http://schemas.microsoft.com/office/drawing/2014/main" id="{C14E1AEF-2908-46B1-8B18-C432A6B0ACDF}"/>
              </a:ext>
            </a:extLst>
          </p:cNvPr>
          <p:cNvSpPr/>
          <p:nvPr/>
        </p:nvSpPr>
        <p:spPr>
          <a:xfrm flipH="1">
            <a:off x="8047038" y="0"/>
            <a:ext cx="4144962" cy="6858000"/>
          </a:xfrm>
          <a:prstGeom prst="flowChartDelay">
            <a:avLst/>
          </a:prstGeom>
          <a:gradFill flip="none" rotWithShape="1">
            <a:gsLst>
              <a:gs pos="0">
                <a:srgbClr val="820000">
                  <a:shade val="30000"/>
                  <a:satMod val="115000"/>
                </a:srgbClr>
              </a:gs>
              <a:gs pos="50000">
                <a:srgbClr val="820000">
                  <a:shade val="67500"/>
                  <a:satMod val="115000"/>
                </a:srgbClr>
              </a:gs>
              <a:gs pos="100000">
                <a:srgbClr val="82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9" name="Tekstvak 5">
            <a:extLst>
              <a:ext uri="{FF2B5EF4-FFF2-40B4-BE49-F238E27FC236}">
                <a16:creationId xmlns:a16="http://schemas.microsoft.com/office/drawing/2014/main" id="{647E5621-9C1A-45A4-81BC-2BDFB5D31962}"/>
              </a:ext>
            </a:extLst>
          </p:cNvPr>
          <p:cNvSpPr txBox="1">
            <a:spLocks noChangeArrowheads="1"/>
          </p:cNvSpPr>
          <p:nvPr/>
        </p:nvSpPr>
        <p:spPr bwMode="auto">
          <a:xfrm rot="-5400000">
            <a:off x="-975519" y="3105945"/>
            <a:ext cx="2613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sng" strike="noStrike" kern="1200" cap="none" spc="0" normalizeH="0" baseline="0" noProof="0">
                <a:ln>
                  <a:noFill/>
                </a:ln>
                <a:solidFill>
                  <a:srgbClr val="FFFFFF"/>
                </a:solidFill>
                <a:effectLst/>
                <a:uLnTx/>
                <a:uFillTx/>
                <a:latin typeface="Californian FB" panose="0207040306080B030204" pitchFamily="18" charset="0"/>
                <a:ea typeface="+mn-ea"/>
                <a:cs typeface="+mn-cs"/>
              </a:rPr>
              <a:t>Science</a:t>
            </a:r>
            <a:endParaRPr kumimoji="0" lang="nl-NL" altLang="nl-NL" sz="1800" b="1" i="0" u="sng"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7110" name="Tekstvak 6">
            <a:extLst>
              <a:ext uri="{FF2B5EF4-FFF2-40B4-BE49-F238E27FC236}">
                <a16:creationId xmlns:a16="http://schemas.microsoft.com/office/drawing/2014/main" id="{B44D797A-8C67-4FD5-9D9E-1E3907C68716}"/>
              </a:ext>
            </a:extLst>
          </p:cNvPr>
          <p:cNvSpPr txBox="1">
            <a:spLocks noChangeArrowheads="1"/>
          </p:cNvSpPr>
          <p:nvPr/>
        </p:nvSpPr>
        <p:spPr bwMode="auto">
          <a:xfrm rot="5400000">
            <a:off x="10549731" y="3105945"/>
            <a:ext cx="2613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sng" strike="noStrike" kern="1200" cap="none" spc="0" normalizeH="0" baseline="0" noProof="0">
                <a:ln>
                  <a:noFill/>
                </a:ln>
                <a:solidFill>
                  <a:srgbClr val="FFFFFF"/>
                </a:solidFill>
                <a:effectLst/>
                <a:uLnTx/>
                <a:uFillTx/>
                <a:latin typeface="Californian FB" panose="0207040306080B030204" pitchFamily="18" charset="0"/>
                <a:ea typeface="+mn-ea"/>
                <a:cs typeface="+mn-cs"/>
              </a:rPr>
              <a:t>Society</a:t>
            </a:r>
            <a:endParaRPr kumimoji="0" lang="nl-NL" altLang="nl-NL" sz="1800" b="1" i="0" u="sng"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7111" name="Tekstvak 7">
            <a:extLst>
              <a:ext uri="{FF2B5EF4-FFF2-40B4-BE49-F238E27FC236}">
                <a16:creationId xmlns:a16="http://schemas.microsoft.com/office/drawing/2014/main" id="{23078DF9-1A1D-4317-A324-9CF9418D7015}"/>
              </a:ext>
            </a:extLst>
          </p:cNvPr>
          <p:cNvSpPr txBox="1">
            <a:spLocks noChangeArrowheads="1"/>
          </p:cNvSpPr>
          <p:nvPr/>
        </p:nvSpPr>
        <p:spPr bwMode="auto">
          <a:xfrm>
            <a:off x="923925" y="2078038"/>
            <a:ext cx="3035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Universities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and other Research institutions</a:t>
            </a:r>
          </a:p>
        </p:txBody>
      </p:sp>
      <p:sp>
        <p:nvSpPr>
          <p:cNvPr id="47112" name="Tekstvak 8">
            <a:extLst>
              <a:ext uri="{FF2B5EF4-FFF2-40B4-BE49-F238E27FC236}">
                <a16:creationId xmlns:a16="http://schemas.microsoft.com/office/drawing/2014/main" id="{B4E26F68-BEE2-43E4-89F9-8CD96398EE1E}"/>
              </a:ext>
            </a:extLst>
          </p:cNvPr>
          <p:cNvSpPr txBox="1">
            <a:spLocks noChangeArrowheads="1"/>
          </p:cNvSpPr>
          <p:nvPr/>
        </p:nvSpPr>
        <p:spPr bwMode="auto">
          <a:xfrm>
            <a:off x="8728075" y="842963"/>
            <a:ext cx="2770188"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Industry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40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Government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40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36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Citizens</a:t>
            </a:r>
          </a:p>
        </p:txBody>
      </p:sp>
      <p:cxnSp>
        <p:nvCxnSpPr>
          <p:cNvPr id="23" name="Rechte verbindingslijn met pijl 22">
            <a:extLst>
              <a:ext uri="{FF2B5EF4-FFF2-40B4-BE49-F238E27FC236}">
                <a16:creationId xmlns:a16="http://schemas.microsoft.com/office/drawing/2014/main" id="{83FB8B9B-9CD5-4768-BE47-75E618472313}"/>
              </a:ext>
            </a:extLst>
          </p:cNvPr>
          <p:cNvCxnSpPr>
            <a:stCxn id="4" idx="3"/>
          </p:cNvCxnSpPr>
          <p:nvPr/>
        </p:nvCxnSpPr>
        <p:spPr>
          <a:xfrm flipV="1">
            <a:off x="4144963" y="3429000"/>
            <a:ext cx="3902075" cy="0"/>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CFA56FB0-ED17-487D-8AEA-915A339DC23A}"/>
              </a:ext>
            </a:extLst>
          </p:cNvPr>
          <p:cNvCxnSpPr/>
          <p:nvPr/>
        </p:nvCxnSpPr>
        <p:spPr>
          <a:xfrm flipV="1">
            <a:off x="3614738" y="5673725"/>
            <a:ext cx="4962525" cy="0"/>
          </a:xfrm>
          <a:prstGeom prst="straightConnector1">
            <a:avLst/>
          </a:prstGeom>
          <a:ln w="76200">
            <a:solidFill>
              <a:schemeClr val="tx1">
                <a:lumMod val="85000"/>
                <a:lumOff val="1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AC32A0C4-F640-44FC-8A5F-787025397D4C}"/>
              </a:ext>
            </a:extLst>
          </p:cNvPr>
          <p:cNvSpPr txBox="1">
            <a:spLocks noChangeArrowheads="1"/>
          </p:cNvSpPr>
          <p:nvPr/>
        </p:nvSpPr>
        <p:spPr bwMode="auto">
          <a:xfrm>
            <a:off x="4773613" y="1327150"/>
            <a:ext cx="2640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0D0D0D"/>
                </a:solidFill>
                <a:effectLst/>
                <a:uLnTx/>
                <a:uFillTx/>
                <a:latin typeface="Californian FB" panose="0207040306080B030204" pitchFamily="18" charset="0"/>
                <a:ea typeface="+mn-ea"/>
                <a:cs typeface="+mn-cs"/>
              </a:rPr>
              <a:t>Knowledge Transfer &amp; Business development</a:t>
            </a:r>
          </a:p>
        </p:txBody>
      </p:sp>
      <p:sp>
        <p:nvSpPr>
          <p:cNvPr id="30" name="Tekstvak 29">
            <a:extLst>
              <a:ext uri="{FF2B5EF4-FFF2-40B4-BE49-F238E27FC236}">
                <a16:creationId xmlns:a16="http://schemas.microsoft.com/office/drawing/2014/main" id="{1FE27921-B0A1-4936-80D7-17465182F296}"/>
              </a:ext>
            </a:extLst>
          </p:cNvPr>
          <p:cNvSpPr txBox="1">
            <a:spLocks noChangeArrowheads="1"/>
          </p:cNvSpPr>
          <p:nvPr/>
        </p:nvSpPr>
        <p:spPr bwMode="auto">
          <a:xfrm>
            <a:off x="4675188" y="3022600"/>
            <a:ext cx="28400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nl-NL" altLang="nl-NL" sz="1800" b="1" i="0" u="none" strike="noStrike" kern="1200" cap="none" spc="0" normalizeH="0" baseline="0" noProof="0">
                <a:ln>
                  <a:noFill/>
                </a:ln>
                <a:solidFill>
                  <a:srgbClr val="0D0D0D"/>
                </a:solidFill>
                <a:effectLst/>
                <a:uLnTx/>
                <a:uFillTx/>
                <a:latin typeface="Californian FB" panose="0207040306080B030204" pitchFamily="18" charset="0"/>
                <a:ea typeface="+mn-ea"/>
                <a:cs typeface="+mn-cs"/>
              </a:rPr>
              <a:t>Data &amp; Evidence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0D0D0D"/>
                </a:solidFill>
                <a:effectLst/>
                <a:uLnTx/>
                <a:uFillTx/>
                <a:latin typeface="Californian FB" panose="0207040306080B030204" pitchFamily="18" charset="0"/>
                <a:ea typeface="+mn-ea"/>
                <a:cs typeface="+mn-cs"/>
              </a:rPr>
              <a:t>for Policy</a:t>
            </a:r>
          </a:p>
        </p:txBody>
      </p:sp>
      <p:sp>
        <p:nvSpPr>
          <p:cNvPr id="31" name="Tekstvak 30">
            <a:extLst>
              <a:ext uri="{FF2B5EF4-FFF2-40B4-BE49-F238E27FC236}">
                <a16:creationId xmlns:a16="http://schemas.microsoft.com/office/drawing/2014/main" id="{6BEF37CB-0EF1-4A58-A6EA-A9742B95B03F}"/>
              </a:ext>
            </a:extLst>
          </p:cNvPr>
          <p:cNvSpPr txBox="1">
            <a:spLocks noChangeArrowheads="1"/>
          </p:cNvSpPr>
          <p:nvPr/>
        </p:nvSpPr>
        <p:spPr bwMode="auto">
          <a:xfrm>
            <a:off x="4676775" y="4970463"/>
            <a:ext cx="2838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0D0D0D"/>
                </a:solidFill>
                <a:effectLst/>
                <a:uLnTx/>
                <a:uFillTx/>
                <a:latin typeface="Californian FB" panose="0207040306080B030204" pitchFamily="18" charset="0"/>
                <a:ea typeface="+mn-ea"/>
                <a:cs typeface="+mn-cs"/>
              </a:rPr>
              <a:t>Knowledge Exchange &amp; Dissemination</a:t>
            </a:r>
          </a:p>
        </p:txBody>
      </p:sp>
      <p:sp>
        <p:nvSpPr>
          <p:cNvPr id="32" name="Tekstvak 31">
            <a:extLst>
              <a:ext uri="{FF2B5EF4-FFF2-40B4-BE49-F238E27FC236}">
                <a16:creationId xmlns:a16="http://schemas.microsoft.com/office/drawing/2014/main" id="{34ED15D9-207D-4B3D-B500-7CCF37224A7A}"/>
              </a:ext>
            </a:extLst>
          </p:cNvPr>
          <p:cNvSpPr txBox="1">
            <a:spLocks noChangeArrowheads="1"/>
          </p:cNvSpPr>
          <p:nvPr/>
        </p:nvSpPr>
        <p:spPr bwMode="auto">
          <a:xfrm>
            <a:off x="495300" y="1404938"/>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Management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3" name="Tekstvak 32">
            <a:extLst>
              <a:ext uri="{FF2B5EF4-FFF2-40B4-BE49-F238E27FC236}">
                <a16:creationId xmlns:a16="http://schemas.microsoft.com/office/drawing/2014/main" id="{1C85136B-2FA6-49EF-A65D-84ABD954E078}"/>
              </a:ext>
            </a:extLst>
          </p:cNvPr>
          <p:cNvSpPr txBox="1">
            <a:spLocks noChangeArrowheads="1"/>
          </p:cNvSpPr>
          <p:nvPr/>
        </p:nvSpPr>
        <p:spPr bwMode="auto">
          <a:xfrm>
            <a:off x="1341438" y="5172075"/>
            <a:ext cx="2640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Administrators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4" name="Tekstvak 33">
            <a:extLst>
              <a:ext uri="{FF2B5EF4-FFF2-40B4-BE49-F238E27FC236}">
                <a16:creationId xmlns:a16="http://schemas.microsoft.com/office/drawing/2014/main" id="{48CEAC28-154B-4050-84B2-F4CEB5B2371C}"/>
              </a:ext>
            </a:extLst>
          </p:cNvPr>
          <p:cNvSpPr txBox="1">
            <a:spLocks noChangeArrowheads="1"/>
          </p:cNvSpPr>
          <p:nvPr/>
        </p:nvSpPr>
        <p:spPr bwMode="auto">
          <a:xfrm>
            <a:off x="495300" y="6188075"/>
            <a:ext cx="264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Evaluators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5" name="Tekstvak 34">
            <a:extLst>
              <a:ext uri="{FF2B5EF4-FFF2-40B4-BE49-F238E27FC236}">
                <a16:creationId xmlns:a16="http://schemas.microsoft.com/office/drawing/2014/main" id="{3330AFAE-CAF4-493F-A982-1C600A816B49}"/>
              </a:ext>
            </a:extLst>
          </p:cNvPr>
          <p:cNvSpPr txBox="1">
            <a:spLocks noChangeArrowheads="1"/>
          </p:cNvSpPr>
          <p:nvPr/>
        </p:nvSpPr>
        <p:spPr bwMode="auto">
          <a:xfrm>
            <a:off x="-36513" y="5648325"/>
            <a:ext cx="26416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Scientometricians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6" name="Tekstvak 35">
            <a:extLst>
              <a:ext uri="{FF2B5EF4-FFF2-40B4-BE49-F238E27FC236}">
                <a16:creationId xmlns:a16="http://schemas.microsoft.com/office/drawing/2014/main" id="{91F50595-77BC-4616-8956-085F11A01E78}"/>
              </a:ext>
            </a:extLst>
          </p:cNvPr>
          <p:cNvSpPr txBox="1">
            <a:spLocks noChangeArrowheads="1"/>
          </p:cNvSpPr>
          <p:nvPr/>
        </p:nvSpPr>
        <p:spPr bwMode="auto">
          <a:xfrm>
            <a:off x="-236538" y="4654550"/>
            <a:ext cx="26416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Researchers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7" name="Tekstvak 36">
            <a:extLst>
              <a:ext uri="{FF2B5EF4-FFF2-40B4-BE49-F238E27FC236}">
                <a16:creationId xmlns:a16="http://schemas.microsoft.com/office/drawing/2014/main" id="{7F5A6EEE-A827-45E9-917D-B66C375792B1}"/>
              </a:ext>
            </a:extLst>
          </p:cNvPr>
          <p:cNvSpPr txBox="1">
            <a:spLocks noChangeArrowheads="1"/>
          </p:cNvSpPr>
          <p:nvPr/>
        </p:nvSpPr>
        <p:spPr bwMode="auto">
          <a:xfrm>
            <a:off x="8058150" y="1741488"/>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Funding agencies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8" name="Tekstvak 37">
            <a:extLst>
              <a:ext uri="{FF2B5EF4-FFF2-40B4-BE49-F238E27FC236}">
                <a16:creationId xmlns:a16="http://schemas.microsoft.com/office/drawing/2014/main" id="{F788FAC7-E6B4-44C4-BDFE-37BF915C9010}"/>
              </a:ext>
            </a:extLst>
          </p:cNvPr>
          <p:cNvSpPr txBox="1">
            <a:spLocks noChangeArrowheads="1"/>
          </p:cNvSpPr>
          <p:nvPr/>
        </p:nvSpPr>
        <p:spPr bwMode="auto">
          <a:xfrm>
            <a:off x="9244013" y="2255838"/>
            <a:ext cx="2641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Research Councils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39" name="Tekstvak 38">
            <a:extLst>
              <a:ext uri="{FF2B5EF4-FFF2-40B4-BE49-F238E27FC236}">
                <a16:creationId xmlns:a16="http://schemas.microsoft.com/office/drawing/2014/main" id="{B8464905-3B9C-483A-A43D-8AA24C6013C4}"/>
              </a:ext>
            </a:extLst>
          </p:cNvPr>
          <p:cNvSpPr txBox="1">
            <a:spLocks noChangeArrowheads="1"/>
          </p:cNvSpPr>
          <p:nvPr/>
        </p:nvSpPr>
        <p:spPr bwMode="auto">
          <a:xfrm>
            <a:off x="7886700" y="2744788"/>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Policy makers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0" name="Tekstvak 39">
            <a:extLst>
              <a:ext uri="{FF2B5EF4-FFF2-40B4-BE49-F238E27FC236}">
                <a16:creationId xmlns:a16="http://schemas.microsoft.com/office/drawing/2014/main" id="{8829E07C-E5C2-41AF-A24D-66FA3CAA716B}"/>
              </a:ext>
            </a:extLst>
          </p:cNvPr>
          <p:cNvSpPr txBox="1">
            <a:spLocks noChangeArrowheads="1"/>
          </p:cNvSpPr>
          <p:nvPr/>
        </p:nvSpPr>
        <p:spPr bwMode="auto">
          <a:xfrm>
            <a:off x="8894763" y="4048125"/>
            <a:ext cx="2763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Science policy makers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1" name="Tekstvak 40">
            <a:extLst>
              <a:ext uri="{FF2B5EF4-FFF2-40B4-BE49-F238E27FC236}">
                <a16:creationId xmlns:a16="http://schemas.microsoft.com/office/drawing/2014/main" id="{09ECFC3F-916E-49DF-80A9-CED7E7877282}"/>
              </a:ext>
            </a:extLst>
          </p:cNvPr>
          <p:cNvSpPr txBox="1">
            <a:spLocks noChangeArrowheads="1"/>
          </p:cNvSpPr>
          <p:nvPr/>
        </p:nvSpPr>
        <p:spPr bwMode="auto">
          <a:xfrm>
            <a:off x="8169275" y="4735513"/>
            <a:ext cx="3041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Societal organisations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2" name="Tekstvak 41">
            <a:extLst>
              <a:ext uri="{FF2B5EF4-FFF2-40B4-BE49-F238E27FC236}">
                <a16:creationId xmlns:a16="http://schemas.microsoft.com/office/drawing/2014/main" id="{1E3ED895-F9AF-4ADD-87D8-DB13B3CBFAFE}"/>
              </a:ext>
            </a:extLst>
          </p:cNvPr>
          <p:cNvSpPr txBox="1">
            <a:spLocks noChangeArrowheads="1"/>
          </p:cNvSpPr>
          <p:nvPr/>
        </p:nvSpPr>
        <p:spPr bwMode="auto">
          <a:xfrm>
            <a:off x="9966325" y="5191125"/>
            <a:ext cx="3041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Media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3" name="Tekstvak 42">
            <a:extLst>
              <a:ext uri="{FF2B5EF4-FFF2-40B4-BE49-F238E27FC236}">
                <a16:creationId xmlns:a16="http://schemas.microsoft.com/office/drawing/2014/main" id="{8AFA54C6-C093-415B-8A18-268A23C03EA2}"/>
              </a:ext>
            </a:extLst>
          </p:cNvPr>
          <p:cNvSpPr txBox="1">
            <a:spLocks noChangeArrowheads="1"/>
          </p:cNvSpPr>
          <p:nvPr/>
        </p:nvSpPr>
        <p:spPr bwMode="auto">
          <a:xfrm>
            <a:off x="8389938" y="6010275"/>
            <a:ext cx="304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Consumers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4" name="Tekstvak 43">
            <a:extLst>
              <a:ext uri="{FF2B5EF4-FFF2-40B4-BE49-F238E27FC236}">
                <a16:creationId xmlns:a16="http://schemas.microsoft.com/office/drawing/2014/main" id="{52D9BBD2-3747-4AC4-A716-A7E581C7EFC1}"/>
              </a:ext>
            </a:extLst>
          </p:cNvPr>
          <p:cNvSpPr txBox="1">
            <a:spLocks noChangeArrowheads="1"/>
          </p:cNvSpPr>
          <p:nvPr/>
        </p:nvSpPr>
        <p:spPr bwMode="auto">
          <a:xfrm>
            <a:off x="9121775" y="274638"/>
            <a:ext cx="264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Businesses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5" name="Tekstvak 44">
            <a:extLst>
              <a:ext uri="{FF2B5EF4-FFF2-40B4-BE49-F238E27FC236}">
                <a16:creationId xmlns:a16="http://schemas.microsoft.com/office/drawing/2014/main" id="{D5E33AB6-642D-465F-BF8B-C026B0CBC373}"/>
              </a:ext>
            </a:extLst>
          </p:cNvPr>
          <p:cNvSpPr txBox="1">
            <a:spLocks noChangeArrowheads="1"/>
          </p:cNvSpPr>
          <p:nvPr/>
        </p:nvSpPr>
        <p:spPr bwMode="auto">
          <a:xfrm>
            <a:off x="9977438" y="6188075"/>
            <a:ext cx="3040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Investors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7" name="Tekstvak 46">
            <a:extLst>
              <a:ext uri="{FF2B5EF4-FFF2-40B4-BE49-F238E27FC236}">
                <a16:creationId xmlns:a16="http://schemas.microsoft.com/office/drawing/2014/main" id="{CAC4CF14-A879-4E1B-98CE-BEEA6C2A2C86}"/>
              </a:ext>
            </a:extLst>
          </p:cNvPr>
          <p:cNvSpPr txBox="1">
            <a:spLocks noChangeArrowheads="1"/>
          </p:cNvSpPr>
          <p:nvPr/>
        </p:nvSpPr>
        <p:spPr bwMode="auto">
          <a:xfrm>
            <a:off x="-242888" y="274638"/>
            <a:ext cx="2640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Facilitators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8" name="Tekstvak 47">
            <a:extLst>
              <a:ext uri="{FF2B5EF4-FFF2-40B4-BE49-F238E27FC236}">
                <a16:creationId xmlns:a16="http://schemas.microsoft.com/office/drawing/2014/main" id="{A4624D2B-B150-4201-B628-70592EA63A13}"/>
              </a:ext>
            </a:extLst>
          </p:cNvPr>
          <p:cNvSpPr txBox="1">
            <a:spLocks noChangeArrowheads="1"/>
          </p:cNvSpPr>
          <p:nvPr/>
        </p:nvSpPr>
        <p:spPr bwMode="auto">
          <a:xfrm>
            <a:off x="1235075" y="830263"/>
            <a:ext cx="2640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KTO’s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
        <p:nvSpPr>
          <p:cNvPr id="49" name="Tekstvak 48">
            <a:extLst>
              <a:ext uri="{FF2B5EF4-FFF2-40B4-BE49-F238E27FC236}">
                <a16:creationId xmlns:a16="http://schemas.microsoft.com/office/drawing/2014/main" id="{56953AA4-4303-4C0D-93F0-958D9C258EA9}"/>
              </a:ext>
            </a:extLst>
          </p:cNvPr>
          <p:cNvSpPr txBox="1">
            <a:spLocks noChangeArrowheads="1"/>
          </p:cNvSpPr>
          <p:nvPr/>
        </p:nvSpPr>
        <p:spPr bwMode="auto">
          <a:xfrm>
            <a:off x="10193338" y="1398588"/>
            <a:ext cx="2640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r>
              <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rPr>
              <a:t>Startup’s </a:t>
            </a:r>
            <a:r>
              <a:rPr kumimoji="0" lang="nl-NL" altLang="nl-NL" sz="18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t>
            </a:r>
            <a:endParaRPr kumimoji="0" lang="nl-NL" altLang="nl-NL" sz="1800" b="1" i="0" u="none" strike="noStrike" kern="1200" cap="none" spc="0" normalizeH="0" baseline="0" noProof="0">
              <a:ln>
                <a:noFill/>
              </a:ln>
              <a:solidFill>
                <a:srgbClr val="FFFFFF"/>
              </a:solidFill>
              <a:effectLst/>
              <a:uLnTx/>
              <a:uFillTx/>
              <a:latin typeface="Californian FB" panose="0207040306080B030204" pitchFamily="18"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250" fill="hold"/>
                                        <p:tgtEl>
                                          <p:spTgt spid="32"/>
                                        </p:tgtEl>
                                        <p:attrNameLst>
                                          <p:attrName>ppt_w</p:attrName>
                                        </p:attrNameLst>
                                      </p:cBhvr>
                                      <p:tavLst>
                                        <p:tav tm="0">
                                          <p:val>
                                            <p:fltVal val="0"/>
                                          </p:val>
                                        </p:tav>
                                        <p:tav tm="100000">
                                          <p:val>
                                            <p:strVal val="#ppt_w"/>
                                          </p:val>
                                        </p:tav>
                                      </p:tavLst>
                                    </p:anim>
                                    <p:anim calcmode="lin" valueType="num">
                                      <p:cBhvr>
                                        <p:cTn id="28" dur="250" fill="hold"/>
                                        <p:tgtEl>
                                          <p:spTgt spid="32"/>
                                        </p:tgtEl>
                                        <p:attrNameLst>
                                          <p:attrName>ppt_h</p:attrName>
                                        </p:attrNameLst>
                                      </p:cBhvr>
                                      <p:tavLst>
                                        <p:tav tm="0">
                                          <p:val>
                                            <p:fltVal val="0"/>
                                          </p:val>
                                        </p:tav>
                                        <p:tav tm="100000">
                                          <p:val>
                                            <p:strVal val="#ppt_h"/>
                                          </p:val>
                                        </p:tav>
                                      </p:tavLst>
                                    </p:anim>
                                    <p:animEffect transition="in" filter="fade">
                                      <p:cBhvr>
                                        <p:cTn id="29" dur="250"/>
                                        <p:tgtEl>
                                          <p:spTgt spid="32"/>
                                        </p:tgtEl>
                                      </p:cBhvr>
                                    </p:animEffect>
                                  </p:childTnLst>
                                </p:cTn>
                              </p:par>
                            </p:childTnLst>
                          </p:cTn>
                        </p:par>
                        <p:par>
                          <p:cTn id="30" fill="hold" nodeType="afterGroup">
                            <p:stCondLst>
                              <p:cond delay="250"/>
                            </p:stCondLst>
                            <p:childTnLst>
                              <p:par>
                                <p:cTn id="31" presetID="53" presetClass="entr" presetSubtype="16"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 calcmode="lin" valueType="num">
                                      <p:cBhvr>
                                        <p:cTn id="33" dur="150" fill="hold"/>
                                        <p:tgtEl>
                                          <p:spTgt spid="41"/>
                                        </p:tgtEl>
                                        <p:attrNameLst>
                                          <p:attrName>ppt_w</p:attrName>
                                        </p:attrNameLst>
                                      </p:cBhvr>
                                      <p:tavLst>
                                        <p:tav tm="0">
                                          <p:val>
                                            <p:fltVal val="0"/>
                                          </p:val>
                                        </p:tav>
                                        <p:tav tm="100000">
                                          <p:val>
                                            <p:strVal val="#ppt_w"/>
                                          </p:val>
                                        </p:tav>
                                      </p:tavLst>
                                    </p:anim>
                                    <p:anim calcmode="lin" valueType="num">
                                      <p:cBhvr>
                                        <p:cTn id="34" dur="150" fill="hold"/>
                                        <p:tgtEl>
                                          <p:spTgt spid="41"/>
                                        </p:tgtEl>
                                        <p:attrNameLst>
                                          <p:attrName>ppt_h</p:attrName>
                                        </p:attrNameLst>
                                      </p:cBhvr>
                                      <p:tavLst>
                                        <p:tav tm="0">
                                          <p:val>
                                            <p:fltVal val="0"/>
                                          </p:val>
                                        </p:tav>
                                        <p:tav tm="100000">
                                          <p:val>
                                            <p:strVal val="#ppt_h"/>
                                          </p:val>
                                        </p:tav>
                                      </p:tavLst>
                                    </p:anim>
                                    <p:animEffect transition="in" filter="fade">
                                      <p:cBhvr>
                                        <p:cTn id="35" dur="150"/>
                                        <p:tgtEl>
                                          <p:spTgt spid="41"/>
                                        </p:tgtEl>
                                      </p:cBhvr>
                                    </p:animEffect>
                                  </p:childTnLst>
                                </p:cTn>
                              </p:par>
                            </p:childTnLst>
                          </p:cTn>
                        </p:par>
                        <p:par>
                          <p:cTn id="36" fill="hold" nodeType="afterGroup">
                            <p:stCondLst>
                              <p:cond delay="4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50" fill="hold"/>
                                        <p:tgtEl>
                                          <p:spTgt spid="37"/>
                                        </p:tgtEl>
                                        <p:attrNameLst>
                                          <p:attrName>ppt_w</p:attrName>
                                        </p:attrNameLst>
                                      </p:cBhvr>
                                      <p:tavLst>
                                        <p:tav tm="0">
                                          <p:val>
                                            <p:fltVal val="0"/>
                                          </p:val>
                                        </p:tav>
                                        <p:tav tm="100000">
                                          <p:val>
                                            <p:strVal val="#ppt_w"/>
                                          </p:val>
                                        </p:tav>
                                      </p:tavLst>
                                    </p:anim>
                                    <p:anim calcmode="lin" valueType="num">
                                      <p:cBhvr>
                                        <p:cTn id="40" dur="150" fill="hold"/>
                                        <p:tgtEl>
                                          <p:spTgt spid="37"/>
                                        </p:tgtEl>
                                        <p:attrNameLst>
                                          <p:attrName>ppt_h</p:attrName>
                                        </p:attrNameLst>
                                      </p:cBhvr>
                                      <p:tavLst>
                                        <p:tav tm="0">
                                          <p:val>
                                            <p:fltVal val="0"/>
                                          </p:val>
                                        </p:tav>
                                        <p:tav tm="100000">
                                          <p:val>
                                            <p:strVal val="#ppt_h"/>
                                          </p:val>
                                        </p:tav>
                                      </p:tavLst>
                                    </p:anim>
                                    <p:animEffect transition="in" filter="fade">
                                      <p:cBhvr>
                                        <p:cTn id="41" dur="150"/>
                                        <p:tgtEl>
                                          <p:spTgt spid="37"/>
                                        </p:tgtEl>
                                      </p:cBhvr>
                                    </p:animEffect>
                                  </p:childTnLst>
                                </p:cTn>
                              </p:par>
                            </p:childTnLst>
                          </p:cTn>
                        </p:par>
                        <p:par>
                          <p:cTn id="42" fill="hold" nodeType="afterGroup">
                            <p:stCondLst>
                              <p:cond delay="550"/>
                            </p:stCondLst>
                            <p:childTnLst>
                              <p:par>
                                <p:cTn id="43" presetID="53" presetClass="entr" presetSubtype="16"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50" fill="hold"/>
                                        <p:tgtEl>
                                          <p:spTgt spid="35"/>
                                        </p:tgtEl>
                                        <p:attrNameLst>
                                          <p:attrName>ppt_w</p:attrName>
                                        </p:attrNameLst>
                                      </p:cBhvr>
                                      <p:tavLst>
                                        <p:tav tm="0">
                                          <p:val>
                                            <p:fltVal val="0"/>
                                          </p:val>
                                        </p:tav>
                                        <p:tav tm="100000">
                                          <p:val>
                                            <p:strVal val="#ppt_w"/>
                                          </p:val>
                                        </p:tav>
                                      </p:tavLst>
                                    </p:anim>
                                    <p:anim calcmode="lin" valueType="num">
                                      <p:cBhvr>
                                        <p:cTn id="46" dur="150" fill="hold"/>
                                        <p:tgtEl>
                                          <p:spTgt spid="35"/>
                                        </p:tgtEl>
                                        <p:attrNameLst>
                                          <p:attrName>ppt_h</p:attrName>
                                        </p:attrNameLst>
                                      </p:cBhvr>
                                      <p:tavLst>
                                        <p:tav tm="0">
                                          <p:val>
                                            <p:fltVal val="0"/>
                                          </p:val>
                                        </p:tav>
                                        <p:tav tm="100000">
                                          <p:val>
                                            <p:strVal val="#ppt_h"/>
                                          </p:val>
                                        </p:tav>
                                      </p:tavLst>
                                    </p:anim>
                                    <p:animEffect transition="in" filter="fade">
                                      <p:cBhvr>
                                        <p:cTn id="47" dur="150"/>
                                        <p:tgtEl>
                                          <p:spTgt spid="35"/>
                                        </p:tgtEl>
                                      </p:cBhvr>
                                    </p:animEffect>
                                  </p:childTnLst>
                                </p:cTn>
                              </p:par>
                            </p:childTnLst>
                          </p:cTn>
                        </p:par>
                        <p:par>
                          <p:cTn id="48" fill="hold" nodeType="afterGroup">
                            <p:stCondLst>
                              <p:cond delay="700"/>
                            </p:stCondLst>
                            <p:childTnLst>
                              <p:par>
                                <p:cTn id="49" presetID="53" presetClass="entr" presetSubtype="16"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150" fill="hold"/>
                                        <p:tgtEl>
                                          <p:spTgt spid="48"/>
                                        </p:tgtEl>
                                        <p:attrNameLst>
                                          <p:attrName>ppt_w</p:attrName>
                                        </p:attrNameLst>
                                      </p:cBhvr>
                                      <p:tavLst>
                                        <p:tav tm="0">
                                          <p:val>
                                            <p:fltVal val="0"/>
                                          </p:val>
                                        </p:tav>
                                        <p:tav tm="100000">
                                          <p:val>
                                            <p:strVal val="#ppt_w"/>
                                          </p:val>
                                        </p:tav>
                                      </p:tavLst>
                                    </p:anim>
                                    <p:anim calcmode="lin" valueType="num">
                                      <p:cBhvr>
                                        <p:cTn id="52" dur="150" fill="hold"/>
                                        <p:tgtEl>
                                          <p:spTgt spid="48"/>
                                        </p:tgtEl>
                                        <p:attrNameLst>
                                          <p:attrName>ppt_h</p:attrName>
                                        </p:attrNameLst>
                                      </p:cBhvr>
                                      <p:tavLst>
                                        <p:tav tm="0">
                                          <p:val>
                                            <p:fltVal val="0"/>
                                          </p:val>
                                        </p:tav>
                                        <p:tav tm="100000">
                                          <p:val>
                                            <p:strVal val="#ppt_h"/>
                                          </p:val>
                                        </p:tav>
                                      </p:tavLst>
                                    </p:anim>
                                    <p:animEffect transition="in" filter="fade">
                                      <p:cBhvr>
                                        <p:cTn id="53" dur="150"/>
                                        <p:tgtEl>
                                          <p:spTgt spid="48"/>
                                        </p:tgtEl>
                                      </p:cBhvr>
                                    </p:animEffect>
                                  </p:childTnLst>
                                </p:cTn>
                              </p:par>
                            </p:childTnLst>
                          </p:cTn>
                        </p:par>
                        <p:par>
                          <p:cTn id="54" fill="hold" nodeType="afterGroup">
                            <p:stCondLst>
                              <p:cond delay="850"/>
                            </p:stCondLst>
                            <p:childTnLst>
                              <p:par>
                                <p:cTn id="55" presetID="53" presetClass="entr" presetSubtype="16"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p:cTn id="57" dur="150" fill="hold"/>
                                        <p:tgtEl>
                                          <p:spTgt spid="43"/>
                                        </p:tgtEl>
                                        <p:attrNameLst>
                                          <p:attrName>ppt_w</p:attrName>
                                        </p:attrNameLst>
                                      </p:cBhvr>
                                      <p:tavLst>
                                        <p:tav tm="0">
                                          <p:val>
                                            <p:fltVal val="0"/>
                                          </p:val>
                                        </p:tav>
                                        <p:tav tm="100000">
                                          <p:val>
                                            <p:strVal val="#ppt_w"/>
                                          </p:val>
                                        </p:tav>
                                      </p:tavLst>
                                    </p:anim>
                                    <p:anim calcmode="lin" valueType="num">
                                      <p:cBhvr>
                                        <p:cTn id="58" dur="150" fill="hold"/>
                                        <p:tgtEl>
                                          <p:spTgt spid="43"/>
                                        </p:tgtEl>
                                        <p:attrNameLst>
                                          <p:attrName>ppt_h</p:attrName>
                                        </p:attrNameLst>
                                      </p:cBhvr>
                                      <p:tavLst>
                                        <p:tav tm="0">
                                          <p:val>
                                            <p:fltVal val="0"/>
                                          </p:val>
                                        </p:tav>
                                        <p:tav tm="100000">
                                          <p:val>
                                            <p:strVal val="#ppt_h"/>
                                          </p:val>
                                        </p:tav>
                                      </p:tavLst>
                                    </p:anim>
                                    <p:animEffect transition="in" filter="fade">
                                      <p:cBhvr>
                                        <p:cTn id="59" dur="150"/>
                                        <p:tgtEl>
                                          <p:spTgt spid="43"/>
                                        </p:tgtEl>
                                      </p:cBhvr>
                                    </p:animEffect>
                                  </p:childTnLst>
                                </p:cTn>
                              </p:par>
                            </p:childTnLst>
                          </p:cTn>
                        </p:par>
                        <p:par>
                          <p:cTn id="60" fill="hold" nodeType="afterGroup">
                            <p:stCondLst>
                              <p:cond delay="1000"/>
                            </p:stCondLst>
                            <p:childTnLst>
                              <p:par>
                                <p:cTn id="61" presetID="53" presetClass="entr" presetSubtype="16"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50" fill="hold"/>
                                        <p:tgtEl>
                                          <p:spTgt spid="40"/>
                                        </p:tgtEl>
                                        <p:attrNameLst>
                                          <p:attrName>ppt_w</p:attrName>
                                        </p:attrNameLst>
                                      </p:cBhvr>
                                      <p:tavLst>
                                        <p:tav tm="0">
                                          <p:val>
                                            <p:fltVal val="0"/>
                                          </p:val>
                                        </p:tav>
                                        <p:tav tm="100000">
                                          <p:val>
                                            <p:strVal val="#ppt_w"/>
                                          </p:val>
                                        </p:tav>
                                      </p:tavLst>
                                    </p:anim>
                                    <p:anim calcmode="lin" valueType="num">
                                      <p:cBhvr>
                                        <p:cTn id="64" dur="150" fill="hold"/>
                                        <p:tgtEl>
                                          <p:spTgt spid="40"/>
                                        </p:tgtEl>
                                        <p:attrNameLst>
                                          <p:attrName>ppt_h</p:attrName>
                                        </p:attrNameLst>
                                      </p:cBhvr>
                                      <p:tavLst>
                                        <p:tav tm="0">
                                          <p:val>
                                            <p:fltVal val="0"/>
                                          </p:val>
                                        </p:tav>
                                        <p:tav tm="100000">
                                          <p:val>
                                            <p:strVal val="#ppt_h"/>
                                          </p:val>
                                        </p:tav>
                                      </p:tavLst>
                                    </p:anim>
                                    <p:animEffect transition="in" filter="fade">
                                      <p:cBhvr>
                                        <p:cTn id="65" dur="150"/>
                                        <p:tgtEl>
                                          <p:spTgt spid="40"/>
                                        </p:tgtEl>
                                      </p:cBhvr>
                                    </p:animEffect>
                                  </p:childTnLst>
                                </p:cTn>
                              </p:par>
                            </p:childTnLst>
                          </p:cTn>
                        </p:par>
                        <p:par>
                          <p:cTn id="66" fill="hold" nodeType="afterGroup">
                            <p:stCondLst>
                              <p:cond delay="115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150" fill="hold"/>
                                        <p:tgtEl>
                                          <p:spTgt spid="33"/>
                                        </p:tgtEl>
                                        <p:attrNameLst>
                                          <p:attrName>ppt_w</p:attrName>
                                        </p:attrNameLst>
                                      </p:cBhvr>
                                      <p:tavLst>
                                        <p:tav tm="0">
                                          <p:val>
                                            <p:fltVal val="0"/>
                                          </p:val>
                                        </p:tav>
                                        <p:tav tm="100000">
                                          <p:val>
                                            <p:strVal val="#ppt_w"/>
                                          </p:val>
                                        </p:tav>
                                      </p:tavLst>
                                    </p:anim>
                                    <p:anim calcmode="lin" valueType="num">
                                      <p:cBhvr>
                                        <p:cTn id="70" dur="150" fill="hold"/>
                                        <p:tgtEl>
                                          <p:spTgt spid="33"/>
                                        </p:tgtEl>
                                        <p:attrNameLst>
                                          <p:attrName>ppt_h</p:attrName>
                                        </p:attrNameLst>
                                      </p:cBhvr>
                                      <p:tavLst>
                                        <p:tav tm="0">
                                          <p:val>
                                            <p:fltVal val="0"/>
                                          </p:val>
                                        </p:tav>
                                        <p:tav tm="100000">
                                          <p:val>
                                            <p:strVal val="#ppt_h"/>
                                          </p:val>
                                        </p:tav>
                                      </p:tavLst>
                                    </p:anim>
                                    <p:animEffect transition="in" filter="fade">
                                      <p:cBhvr>
                                        <p:cTn id="71" dur="150"/>
                                        <p:tgtEl>
                                          <p:spTgt spid="33"/>
                                        </p:tgtEl>
                                      </p:cBhvr>
                                    </p:animEffect>
                                  </p:childTnLst>
                                </p:cTn>
                              </p:par>
                            </p:childTnLst>
                          </p:cTn>
                        </p:par>
                        <p:par>
                          <p:cTn id="72" fill="hold" nodeType="afterGroup">
                            <p:stCondLst>
                              <p:cond delay="1300"/>
                            </p:stCondLst>
                            <p:childTnLst>
                              <p:par>
                                <p:cTn id="73" presetID="53" presetClass="entr" presetSubtype="16"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150" fill="hold"/>
                                        <p:tgtEl>
                                          <p:spTgt spid="42"/>
                                        </p:tgtEl>
                                        <p:attrNameLst>
                                          <p:attrName>ppt_w</p:attrName>
                                        </p:attrNameLst>
                                      </p:cBhvr>
                                      <p:tavLst>
                                        <p:tav tm="0">
                                          <p:val>
                                            <p:fltVal val="0"/>
                                          </p:val>
                                        </p:tav>
                                        <p:tav tm="100000">
                                          <p:val>
                                            <p:strVal val="#ppt_w"/>
                                          </p:val>
                                        </p:tav>
                                      </p:tavLst>
                                    </p:anim>
                                    <p:anim calcmode="lin" valueType="num">
                                      <p:cBhvr>
                                        <p:cTn id="76" dur="150" fill="hold"/>
                                        <p:tgtEl>
                                          <p:spTgt spid="42"/>
                                        </p:tgtEl>
                                        <p:attrNameLst>
                                          <p:attrName>ppt_h</p:attrName>
                                        </p:attrNameLst>
                                      </p:cBhvr>
                                      <p:tavLst>
                                        <p:tav tm="0">
                                          <p:val>
                                            <p:fltVal val="0"/>
                                          </p:val>
                                        </p:tav>
                                        <p:tav tm="100000">
                                          <p:val>
                                            <p:strVal val="#ppt_h"/>
                                          </p:val>
                                        </p:tav>
                                      </p:tavLst>
                                    </p:anim>
                                    <p:animEffect transition="in" filter="fade">
                                      <p:cBhvr>
                                        <p:cTn id="77" dur="150"/>
                                        <p:tgtEl>
                                          <p:spTgt spid="42"/>
                                        </p:tgtEl>
                                      </p:cBhvr>
                                    </p:animEffect>
                                  </p:childTnLst>
                                </p:cTn>
                              </p:par>
                            </p:childTnLst>
                          </p:cTn>
                        </p:par>
                        <p:par>
                          <p:cTn id="78" fill="hold" nodeType="afterGroup">
                            <p:stCondLst>
                              <p:cond delay="1450"/>
                            </p:stCondLst>
                            <p:childTnLst>
                              <p:par>
                                <p:cTn id="79" presetID="53" presetClass="entr" presetSubtype="16"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p:cTn id="81" dur="150" fill="hold"/>
                                        <p:tgtEl>
                                          <p:spTgt spid="34"/>
                                        </p:tgtEl>
                                        <p:attrNameLst>
                                          <p:attrName>ppt_w</p:attrName>
                                        </p:attrNameLst>
                                      </p:cBhvr>
                                      <p:tavLst>
                                        <p:tav tm="0">
                                          <p:val>
                                            <p:fltVal val="0"/>
                                          </p:val>
                                        </p:tav>
                                        <p:tav tm="100000">
                                          <p:val>
                                            <p:strVal val="#ppt_w"/>
                                          </p:val>
                                        </p:tav>
                                      </p:tavLst>
                                    </p:anim>
                                    <p:anim calcmode="lin" valueType="num">
                                      <p:cBhvr>
                                        <p:cTn id="82" dur="150" fill="hold"/>
                                        <p:tgtEl>
                                          <p:spTgt spid="34"/>
                                        </p:tgtEl>
                                        <p:attrNameLst>
                                          <p:attrName>ppt_h</p:attrName>
                                        </p:attrNameLst>
                                      </p:cBhvr>
                                      <p:tavLst>
                                        <p:tav tm="0">
                                          <p:val>
                                            <p:fltVal val="0"/>
                                          </p:val>
                                        </p:tav>
                                        <p:tav tm="100000">
                                          <p:val>
                                            <p:strVal val="#ppt_h"/>
                                          </p:val>
                                        </p:tav>
                                      </p:tavLst>
                                    </p:anim>
                                    <p:animEffect transition="in" filter="fade">
                                      <p:cBhvr>
                                        <p:cTn id="83" dur="150"/>
                                        <p:tgtEl>
                                          <p:spTgt spid="34"/>
                                        </p:tgtEl>
                                      </p:cBhvr>
                                    </p:animEffect>
                                  </p:childTnLst>
                                </p:cTn>
                              </p:par>
                            </p:childTnLst>
                          </p:cTn>
                        </p:par>
                        <p:par>
                          <p:cTn id="84" fill="hold" nodeType="afterGroup">
                            <p:stCondLst>
                              <p:cond delay="1600"/>
                            </p:stCondLst>
                            <p:childTnLst>
                              <p:par>
                                <p:cTn id="85" presetID="53" presetClass="entr" presetSubtype="16"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150" fill="hold"/>
                                        <p:tgtEl>
                                          <p:spTgt spid="39"/>
                                        </p:tgtEl>
                                        <p:attrNameLst>
                                          <p:attrName>ppt_w</p:attrName>
                                        </p:attrNameLst>
                                      </p:cBhvr>
                                      <p:tavLst>
                                        <p:tav tm="0">
                                          <p:val>
                                            <p:fltVal val="0"/>
                                          </p:val>
                                        </p:tav>
                                        <p:tav tm="100000">
                                          <p:val>
                                            <p:strVal val="#ppt_w"/>
                                          </p:val>
                                        </p:tav>
                                      </p:tavLst>
                                    </p:anim>
                                    <p:anim calcmode="lin" valueType="num">
                                      <p:cBhvr>
                                        <p:cTn id="88" dur="150" fill="hold"/>
                                        <p:tgtEl>
                                          <p:spTgt spid="39"/>
                                        </p:tgtEl>
                                        <p:attrNameLst>
                                          <p:attrName>ppt_h</p:attrName>
                                        </p:attrNameLst>
                                      </p:cBhvr>
                                      <p:tavLst>
                                        <p:tav tm="0">
                                          <p:val>
                                            <p:fltVal val="0"/>
                                          </p:val>
                                        </p:tav>
                                        <p:tav tm="100000">
                                          <p:val>
                                            <p:strVal val="#ppt_h"/>
                                          </p:val>
                                        </p:tav>
                                      </p:tavLst>
                                    </p:anim>
                                    <p:animEffect transition="in" filter="fade">
                                      <p:cBhvr>
                                        <p:cTn id="89" dur="150"/>
                                        <p:tgtEl>
                                          <p:spTgt spid="39"/>
                                        </p:tgtEl>
                                      </p:cBhvr>
                                    </p:animEffect>
                                  </p:childTnLst>
                                </p:cTn>
                              </p:par>
                            </p:childTnLst>
                          </p:cTn>
                        </p:par>
                        <p:par>
                          <p:cTn id="90" fill="hold" nodeType="afterGroup">
                            <p:stCondLst>
                              <p:cond delay="1750"/>
                            </p:stCondLst>
                            <p:childTnLst>
                              <p:par>
                                <p:cTn id="91" presetID="53" presetClass="entr" presetSubtype="16" fill="hold" grpId="0" nodeType="after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50" fill="hold"/>
                                        <p:tgtEl>
                                          <p:spTgt spid="36"/>
                                        </p:tgtEl>
                                        <p:attrNameLst>
                                          <p:attrName>ppt_w</p:attrName>
                                        </p:attrNameLst>
                                      </p:cBhvr>
                                      <p:tavLst>
                                        <p:tav tm="0">
                                          <p:val>
                                            <p:fltVal val="0"/>
                                          </p:val>
                                        </p:tav>
                                        <p:tav tm="100000">
                                          <p:val>
                                            <p:strVal val="#ppt_w"/>
                                          </p:val>
                                        </p:tav>
                                      </p:tavLst>
                                    </p:anim>
                                    <p:anim calcmode="lin" valueType="num">
                                      <p:cBhvr>
                                        <p:cTn id="94" dur="150" fill="hold"/>
                                        <p:tgtEl>
                                          <p:spTgt spid="36"/>
                                        </p:tgtEl>
                                        <p:attrNameLst>
                                          <p:attrName>ppt_h</p:attrName>
                                        </p:attrNameLst>
                                      </p:cBhvr>
                                      <p:tavLst>
                                        <p:tav tm="0">
                                          <p:val>
                                            <p:fltVal val="0"/>
                                          </p:val>
                                        </p:tav>
                                        <p:tav tm="100000">
                                          <p:val>
                                            <p:strVal val="#ppt_h"/>
                                          </p:val>
                                        </p:tav>
                                      </p:tavLst>
                                    </p:anim>
                                    <p:animEffect transition="in" filter="fade">
                                      <p:cBhvr>
                                        <p:cTn id="95" dur="150"/>
                                        <p:tgtEl>
                                          <p:spTgt spid="36"/>
                                        </p:tgtEl>
                                      </p:cBhvr>
                                    </p:animEffect>
                                  </p:childTnLst>
                                </p:cTn>
                              </p:par>
                            </p:childTnLst>
                          </p:cTn>
                        </p:par>
                        <p:par>
                          <p:cTn id="96" fill="hold" nodeType="afterGroup">
                            <p:stCondLst>
                              <p:cond delay="1900"/>
                            </p:stCondLst>
                            <p:childTnLst>
                              <p:par>
                                <p:cTn id="97" presetID="53" presetClass="entr" presetSubtype="16" fill="hold" grpId="0" nodeType="after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p:cTn id="99" dur="150" fill="hold"/>
                                        <p:tgtEl>
                                          <p:spTgt spid="47"/>
                                        </p:tgtEl>
                                        <p:attrNameLst>
                                          <p:attrName>ppt_w</p:attrName>
                                        </p:attrNameLst>
                                      </p:cBhvr>
                                      <p:tavLst>
                                        <p:tav tm="0">
                                          <p:val>
                                            <p:fltVal val="0"/>
                                          </p:val>
                                        </p:tav>
                                        <p:tav tm="100000">
                                          <p:val>
                                            <p:strVal val="#ppt_w"/>
                                          </p:val>
                                        </p:tav>
                                      </p:tavLst>
                                    </p:anim>
                                    <p:anim calcmode="lin" valueType="num">
                                      <p:cBhvr>
                                        <p:cTn id="100" dur="150" fill="hold"/>
                                        <p:tgtEl>
                                          <p:spTgt spid="47"/>
                                        </p:tgtEl>
                                        <p:attrNameLst>
                                          <p:attrName>ppt_h</p:attrName>
                                        </p:attrNameLst>
                                      </p:cBhvr>
                                      <p:tavLst>
                                        <p:tav tm="0">
                                          <p:val>
                                            <p:fltVal val="0"/>
                                          </p:val>
                                        </p:tav>
                                        <p:tav tm="100000">
                                          <p:val>
                                            <p:strVal val="#ppt_h"/>
                                          </p:val>
                                        </p:tav>
                                      </p:tavLst>
                                    </p:anim>
                                    <p:animEffect transition="in" filter="fade">
                                      <p:cBhvr>
                                        <p:cTn id="101" dur="150"/>
                                        <p:tgtEl>
                                          <p:spTgt spid="47"/>
                                        </p:tgtEl>
                                      </p:cBhvr>
                                    </p:animEffect>
                                  </p:childTnLst>
                                </p:cTn>
                              </p:par>
                            </p:childTnLst>
                          </p:cTn>
                        </p:par>
                        <p:par>
                          <p:cTn id="102" fill="hold" nodeType="afterGroup">
                            <p:stCondLst>
                              <p:cond delay="2050"/>
                            </p:stCondLst>
                            <p:childTnLst>
                              <p:par>
                                <p:cTn id="103" presetID="53" presetClass="entr" presetSubtype="16" fill="hold" grpId="0" nodeType="after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p:cTn id="105" dur="150" fill="hold"/>
                                        <p:tgtEl>
                                          <p:spTgt spid="38"/>
                                        </p:tgtEl>
                                        <p:attrNameLst>
                                          <p:attrName>ppt_w</p:attrName>
                                        </p:attrNameLst>
                                      </p:cBhvr>
                                      <p:tavLst>
                                        <p:tav tm="0">
                                          <p:val>
                                            <p:fltVal val="0"/>
                                          </p:val>
                                        </p:tav>
                                        <p:tav tm="100000">
                                          <p:val>
                                            <p:strVal val="#ppt_w"/>
                                          </p:val>
                                        </p:tav>
                                      </p:tavLst>
                                    </p:anim>
                                    <p:anim calcmode="lin" valueType="num">
                                      <p:cBhvr>
                                        <p:cTn id="106" dur="150" fill="hold"/>
                                        <p:tgtEl>
                                          <p:spTgt spid="38"/>
                                        </p:tgtEl>
                                        <p:attrNameLst>
                                          <p:attrName>ppt_h</p:attrName>
                                        </p:attrNameLst>
                                      </p:cBhvr>
                                      <p:tavLst>
                                        <p:tav tm="0">
                                          <p:val>
                                            <p:fltVal val="0"/>
                                          </p:val>
                                        </p:tav>
                                        <p:tav tm="100000">
                                          <p:val>
                                            <p:strVal val="#ppt_h"/>
                                          </p:val>
                                        </p:tav>
                                      </p:tavLst>
                                    </p:anim>
                                    <p:animEffect transition="in" filter="fade">
                                      <p:cBhvr>
                                        <p:cTn id="107" dur="150"/>
                                        <p:tgtEl>
                                          <p:spTgt spid="38"/>
                                        </p:tgtEl>
                                      </p:cBhvr>
                                    </p:animEffect>
                                  </p:childTnLst>
                                </p:cTn>
                              </p:par>
                            </p:childTnLst>
                          </p:cTn>
                        </p:par>
                        <p:par>
                          <p:cTn id="108" fill="hold" nodeType="afterGroup">
                            <p:stCondLst>
                              <p:cond delay="2200"/>
                            </p:stCondLst>
                            <p:childTnLst>
                              <p:par>
                                <p:cTn id="109" presetID="53" presetClass="entr" presetSubtype="16" fill="hold" grpId="0" nodeType="afterEffect">
                                  <p:stCondLst>
                                    <p:cond delay="0"/>
                                  </p:stCondLst>
                                  <p:childTnLst>
                                    <p:set>
                                      <p:cBhvr>
                                        <p:cTn id="110" dur="1" fill="hold">
                                          <p:stCondLst>
                                            <p:cond delay="0"/>
                                          </p:stCondLst>
                                        </p:cTn>
                                        <p:tgtEl>
                                          <p:spTgt spid="44"/>
                                        </p:tgtEl>
                                        <p:attrNameLst>
                                          <p:attrName>style.visibility</p:attrName>
                                        </p:attrNameLst>
                                      </p:cBhvr>
                                      <p:to>
                                        <p:strVal val="visible"/>
                                      </p:to>
                                    </p:set>
                                    <p:anim calcmode="lin" valueType="num">
                                      <p:cBhvr>
                                        <p:cTn id="111" dur="150" fill="hold"/>
                                        <p:tgtEl>
                                          <p:spTgt spid="44"/>
                                        </p:tgtEl>
                                        <p:attrNameLst>
                                          <p:attrName>ppt_w</p:attrName>
                                        </p:attrNameLst>
                                      </p:cBhvr>
                                      <p:tavLst>
                                        <p:tav tm="0">
                                          <p:val>
                                            <p:fltVal val="0"/>
                                          </p:val>
                                        </p:tav>
                                        <p:tav tm="100000">
                                          <p:val>
                                            <p:strVal val="#ppt_w"/>
                                          </p:val>
                                        </p:tav>
                                      </p:tavLst>
                                    </p:anim>
                                    <p:anim calcmode="lin" valueType="num">
                                      <p:cBhvr>
                                        <p:cTn id="112" dur="150" fill="hold"/>
                                        <p:tgtEl>
                                          <p:spTgt spid="44"/>
                                        </p:tgtEl>
                                        <p:attrNameLst>
                                          <p:attrName>ppt_h</p:attrName>
                                        </p:attrNameLst>
                                      </p:cBhvr>
                                      <p:tavLst>
                                        <p:tav tm="0">
                                          <p:val>
                                            <p:fltVal val="0"/>
                                          </p:val>
                                        </p:tav>
                                        <p:tav tm="100000">
                                          <p:val>
                                            <p:strVal val="#ppt_h"/>
                                          </p:val>
                                        </p:tav>
                                      </p:tavLst>
                                    </p:anim>
                                    <p:animEffect transition="in" filter="fade">
                                      <p:cBhvr>
                                        <p:cTn id="113" dur="150"/>
                                        <p:tgtEl>
                                          <p:spTgt spid="44"/>
                                        </p:tgtEl>
                                      </p:cBhvr>
                                    </p:animEffect>
                                  </p:childTnLst>
                                </p:cTn>
                              </p:par>
                            </p:childTnLst>
                          </p:cTn>
                        </p:par>
                        <p:par>
                          <p:cTn id="114" fill="hold" nodeType="afterGroup">
                            <p:stCondLst>
                              <p:cond delay="2350"/>
                            </p:stCondLst>
                            <p:childTnLst>
                              <p:par>
                                <p:cTn id="115" presetID="53" presetClass="entr" presetSubtype="16" fill="hold" grpId="0" nodeType="after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p:cTn id="117" dur="150" fill="hold"/>
                                        <p:tgtEl>
                                          <p:spTgt spid="45"/>
                                        </p:tgtEl>
                                        <p:attrNameLst>
                                          <p:attrName>ppt_w</p:attrName>
                                        </p:attrNameLst>
                                      </p:cBhvr>
                                      <p:tavLst>
                                        <p:tav tm="0">
                                          <p:val>
                                            <p:fltVal val="0"/>
                                          </p:val>
                                        </p:tav>
                                        <p:tav tm="100000">
                                          <p:val>
                                            <p:strVal val="#ppt_w"/>
                                          </p:val>
                                        </p:tav>
                                      </p:tavLst>
                                    </p:anim>
                                    <p:anim calcmode="lin" valueType="num">
                                      <p:cBhvr>
                                        <p:cTn id="118" dur="150" fill="hold"/>
                                        <p:tgtEl>
                                          <p:spTgt spid="45"/>
                                        </p:tgtEl>
                                        <p:attrNameLst>
                                          <p:attrName>ppt_h</p:attrName>
                                        </p:attrNameLst>
                                      </p:cBhvr>
                                      <p:tavLst>
                                        <p:tav tm="0">
                                          <p:val>
                                            <p:fltVal val="0"/>
                                          </p:val>
                                        </p:tav>
                                        <p:tav tm="100000">
                                          <p:val>
                                            <p:strVal val="#ppt_h"/>
                                          </p:val>
                                        </p:tav>
                                      </p:tavLst>
                                    </p:anim>
                                    <p:animEffect transition="in" filter="fade">
                                      <p:cBhvr>
                                        <p:cTn id="119" dur="150"/>
                                        <p:tgtEl>
                                          <p:spTgt spid="45"/>
                                        </p:tgtEl>
                                      </p:cBhvr>
                                    </p:animEffect>
                                  </p:childTnLst>
                                </p:cTn>
                              </p:par>
                            </p:childTnLst>
                          </p:cTn>
                        </p:par>
                        <p:par>
                          <p:cTn id="120" fill="hold" nodeType="afterGroup">
                            <p:stCondLst>
                              <p:cond delay="2500"/>
                            </p:stCondLst>
                            <p:childTnLst>
                              <p:par>
                                <p:cTn id="121" presetID="53" presetClass="entr" presetSubtype="16" fill="hold" grpId="0" nodeType="afterEffect">
                                  <p:stCondLst>
                                    <p:cond delay="0"/>
                                  </p:stCondLst>
                                  <p:childTnLst>
                                    <p:set>
                                      <p:cBhvr>
                                        <p:cTn id="122" dur="1" fill="hold">
                                          <p:stCondLst>
                                            <p:cond delay="0"/>
                                          </p:stCondLst>
                                        </p:cTn>
                                        <p:tgtEl>
                                          <p:spTgt spid="49"/>
                                        </p:tgtEl>
                                        <p:attrNameLst>
                                          <p:attrName>style.visibility</p:attrName>
                                        </p:attrNameLst>
                                      </p:cBhvr>
                                      <p:to>
                                        <p:strVal val="visible"/>
                                      </p:to>
                                    </p:set>
                                    <p:anim calcmode="lin" valueType="num">
                                      <p:cBhvr>
                                        <p:cTn id="123" dur="150" fill="hold"/>
                                        <p:tgtEl>
                                          <p:spTgt spid="49"/>
                                        </p:tgtEl>
                                        <p:attrNameLst>
                                          <p:attrName>ppt_w</p:attrName>
                                        </p:attrNameLst>
                                      </p:cBhvr>
                                      <p:tavLst>
                                        <p:tav tm="0">
                                          <p:val>
                                            <p:fltVal val="0"/>
                                          </p:val>
                                        </p:tav>
                                        <p:tav tm="100000">
                                          <p:val>
                                            <p:strVal val="#ppt_w"/>
                                          </p:val>
                                        </p:tav>
                                      </p:tavLst>
                                    </p:anim>
                                    <p:anim calcmode="lin" valueType="num">
                                      <p:cBhvr>
                                        <p:cTn id="124" dur="150" fill="hold"/>
                                        <p:tgtEl>
                                          <p:spTgt spid="49"/>
                                        </p:tgtEl>
                                        <p:attrNameLst>
                                          <p:attrName>ppt_h</p:attrName>
                                        </p:attrNameLst>
                                      </p:cBhvr>
                                      <p:tavLst>
                                        <p:tav tm="0">
                                          <p:val>
                                            <p:fltVal val="0"/>
                                          </p:val>
                                        </p:tav>
                                        <p:tav tm="100000">
                                          <p:val>
                                            <p:strVal val="#ppt_h"/>
                                          </p:val>
                                        </p:tav>
                                      </p:tavLst>
                                    </p:anim>
                                    <p:animEffect transition="in" filter="fade">
                                      <p:cBhvr>
                                        <p:cTn id="125" dur="1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7"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Afbeelding 25">
            <a:extLst>
              <a:ext uri="{FF2B5EF4-FFF2-40B4-BE49-F238E27FC236}">
                <a16:creationId xmlns:a16="http://schemas.microsoft.com/office/drawing/2014/main" id="{2B5A85D6-144F-4484-9D6B-A971C3971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16390F99-C541-4E1E-B9D8-351A6C6E0C1F}"/>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156" name="Afbeelding 1">
            <a:extLst>
              <a:ext uri="{FF2B5EF4-FFF2-40B4-BE49-F238E27FC236}">
                <a16:creationId xmlns:a16="http://schemas.microsoft.com/office/drawing/2014/main" id="{94CEF565-EE48-4E0D-8B15-BD879E327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kstvak 26">
            <a:extLst>
              <a:ext uri="{FF2B5EF4-FFF2-40B4-BE49-F238E27FC236}">
                <a16:creationId xmlns:a16="http://schemas.microsoft.com/office/drawing/2014/main" id="{2E2A46BE-5D18-4E3F-A91C-79D46AA8B641}"/>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8234187A-E835-44CA-8E37-268020966F4B}"/>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jdelijke aanduiding voor inhoud 2">
            <a:extLst>
              <a:ext uri="{FF2B5EF4-FFF2-40B4-BE49-F238E27FC236}">
                <a16:creationId xmlns:a16="http://schemas.microsoft.com/office/drawing/2014/main" id="{5402609D-51DF-45E7-9E16-FD1BC62433AC}"/>
              </a:ext>
            </a:extLst>
          </p:cNvPr>
          <p:cNvSpPr txBox="1">
            <a:spLocks noChangeArrowheads="1"/>
          </p:cNvSpPr>
          <p:nvPr/>
        </p:nvSpPr>
        <p:spPr bwMode="auto">
          <a:xfrm>
            <a:off x="855663" y="2025650"/>
            <a:ext cx="10515600" cy="448627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Shift to societal impact focus meant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Society at large, even directly</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It’s about people &amp; quality of life</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By all scientific disciplines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Multiple stakeholders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Vast number of impact-pathways</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49160" name="Afbeelding 4">
            <a:extLst>
              <a:ext uri="{FF2B5EF4-FFF2-40B4-BE49-F238E27FC236}">
                <a16:creationId xmlns:a16="http://schemas.microsoft.com/office/drawing/2014/main" id="{543D3FB7-7CE8-4EC5-BCAF-2306120A06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217" b="13609"/>
          <a:stretch>
            <a:fillRect/>
          </a:stretch>
        </p:blipFill>
        <p:spPr bwMode="auto">
          <a:xfrm>
            <a:off x="7332663" y="2032000"/>
            <a:ext cx="443388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kstvak 12">
            <a:extLst>
              <a:ext uri="{FF2B5EF4-FFF2-40B4-BE49-F238E27FC236}">
                <a16:creationId xmlns:a16="http://schemas.microsoft.com/office/drawing/2014/main" id="{19ABF3FB-A5B4-4238-82B1-31059C893A4F}"/>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Afbeelding 25">
            <a:extLst>
              <a:ext uri="{FF2B5EF4-FFF2-40B4-BE49-F238E27FC236}">
                <a16:creationId xmlns:a16="http://schemas.microsoft.com/office/drawing/2014/main" id="{A0FC8C6D-6CF5-4A20-848C-DC3DB6EDB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6B5F2DE5-CAE9-411A-9367-78953C32433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04" name="Afbeelding 1">
            <a:extLst>
              <a:ext uri="{FF2B5EF4-FFF2-40B4-BE49-F238E27FC236}">
                <a16:creationId xmlns:a16="http://schemas.microsoft.com/office/drawing/2014/main" id="{9B09CF3E-4E35-46F1-A3CD-DA98EF87D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kstvak 26">
            <a:extLst>
              <a:ext uri="{FF2B5EF4-FFF2-40B4-BE49-F238E27FC236}">
                <a16:creationId xmlns:a16="http://schemas.microsoft.com/office/drawing/2014/main" id="{52DD5B82-AB2B-41B7-90AF-37DE9FB61753}"/>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Why assessing is difficult</a:t>
            </a:r>
          </a:p>
        </p:txBody>
      </p:sp>
      <p:sp>
        <p:nvSpPr>
          <p:cNvPr id="4" name="Rechthoek 3">
            <a:extLst>
              <a:ext uri="{FF2B5EF4-FFF2-40B4-BE49-F238E27FC236}">
                <a16:creationId xmlns:a16="http://schemas.microsoft.com/office/drawing/2014/main" id="{90C88AEF-D643-42AD-9BF9-77BD29DD9B07}"/>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07" name="object 8">
            <a:extLst>
              <a:ext uri="{FF2B5EF4-FFF2-40B4-BE49-F238E27FC236}">
                <a16:creationId xmlns:a16="http://schemas.microsoft.com/office/drawing/2014/main" id="{73C127FF-2886-4C2E-A36D-077F89F3E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975" y="1941513"/>
            <a:ext cx="6954838"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object 35">
            <a:extLst>
              <a:ext uri="{FF2B5EF4-FFF2-40B4-BE49-F238E27FC236}">
                <a16:creationId xmlns:a16="http://schemas.microsoft.com/office/drawing/2014/main" id="{0D8B10CC-E15C-485A-A435-851AE3B251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3488" y="3514725"/>
            <a:ext cx="142716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object 39">
            <a:extLst>
              <a:ext uri="{FF2B5EF4-FFF2-40B4-BE49-F238E27FC236}">
                <a16:creationId xmlns:a16="http://schemas.microsoft.com/office/drawing/2014/main" id="{99D7C850-7241-4BC1-8F36-8846501BDF94}"/>
              </a:ext>
            </a:extLst>
          </p:cNvPr>
          <p:cNvSpPr txBox="1">
            <a:spLocks noChangeArrowheads="1"/>
          </p:cNvSpPr>
          <p:nvPr/>
        </p:nvSpPr>
        <p:spPr bwMode="auto">
          <a:xfrm>
            <a:off x="4927600" y="6067425"/>
            <a:ext cx="70072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349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388"/>
              </a:lnSpc>
              <a:spcBef>
                <a:spcPts val="188"/>
              </a:spcBef>
              <a:spcAft>
                <a:spcPct val="0"/>
              </a:spcAft>
              <a:buClrTx/>
              <a:buSzTx/>
              <a:buFontTx/>
              <a:buNone/>
              <a:tabLst/>
              <a:defRPr/>
            </a:pPr>
            <a:r>
              <a:rPr kumimoji="0" lang="nl-NL" altLang="nl-NL" sz="1200" b="0" i="0" u="none" strike="noStrike" kern="1200" cap="none" spc="0" normalizeH="0" baseline="0" noProof="0">
                <a:ln>
                  <a:noFill/>
                </a:ln>
                <a:solidFill>
                  <a:srgbClr val="222222"/>
                </a:solidFill>
                <a:effectLst/>
                <a:uLnTx/>
                <a:uFillTx/>
                <a:latin typeface="Arial MT"/>
                <a:ea typeface="Arial MT"/>
                <a:cs typeface="Arial MT"/>
              </a:rPr>
              <a:t>King’s College London and Digital Science. (2015). The nature, scale and beneficiaries of research  impact. An initial analysis of Research Excellence Framework (REF) 2014 impact case studies. </a:t>
            </a:r>
            <a:r>
              <a:rPr kumimoji="0" lang="nl-NL" altLang="nl-NL" sz="1200" b="0" i="1" u="none" strike="noStrike" kern="1200" cap="none" spc="0" normalizeH="0" baseline="0" noProof="0">
                <a:ln>
                  <a:noFill/>
                </a:ln>
                <a:solidFill>
                  <a:srgbClr val="222222"/>
                </a:solidFill>
                <a:effectLst/>
                <a:uLnTx/>
                <a:uFillTx/>
                <a:latin typeface="Arial" panose="020B0604020202020204" pitchFamily="34" charset="0"/>
                <a:ea typeface="+mn-ea"/>
                <a:cs typeface="Arial" panose="020B0604020202020204" pitchFamily="34" charset="0"/>
              </a:rPr>
              <a:t>HEFCE</a:t>
            </a:r>
            <a:r>
              <a:rPr kumimoji="0" lang="nl-NL" altLang="nl-NL" sz="1200" b="0" i="0" u="none" strike="noStrike" kern="1200" cap="none" spc="0" normalizeH="0" baseline="0" noProof="0">
                <a:ln>
                  <a:noFill/>
                </a:ln>
                <a:solidFill>
                  <a:srgbClr val="222222"/>
                </a:solidFill>
                <a:effectLst/>
                <a:uLnTx/>
                <a:uFillTx/>
                <a:latin typeface="Arial MT"/>
                <a:ea typeface="Arial MT"/>
                <a:cs typeface="Arial MT"/>
              </a:rPr>
              <a:t>.</a:t>
            </a:r>
            <a:endParaRPr kumimoji="0" lang="nl-NL" altLang="nl-NL" sz="1200" b="0" i="0" u="none" strike="noStrike" kern="1200" cap="none" spc="0" normalizeH="0" baseline="0" noProof="0">
              <a:ln>
                <a:noFill/>
              </a:ln>
              <a:solidFill>
                <a:prstClr val="black"/>
              </a:solidFill>
              <a:effectLst/>
              <a:uLnTx/>
              <a:uFillTx/>
              <a:latin typeface="Arial MT"/>
              <a:ea typeface="Arial MT"/>
              <a:cs typeface="Arial MT"/>
            </a:endParaRPr>
          </a:p>
        </p:txBody>
      </p:sp>
      <p:sp>
        <p:nvSpPr>
          <p:cNvPr id="51210" name="Tekstvak 12">
            <a:extLst>
              <a:ext uri="{FF2B5EF4-FFF2-40B4-BE49-F238E27FC236}">
                <a16:creationId xmlns:a16="http://schemas.microsoft.com/office/drawing/2014/main" id="{5DBD75C9-E536-42F9-9570-DF2CE9B30F8D}"/>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Afbeelding 25">
            <a:extLst>
              <a:ext uri="{FF2B5EF4-FFF2-40B4-BE49-F238E27FC236}">
                <a16:creationId xmlns:a16="http://schemas.microsoft.com/office/drawing/2014/main" id="{8992B6F4-968A-49BA-8541-DC69F7F56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AF08DACD-4B75-4935-8BA0-7868338739D7}"/>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3252" name="Afbeelding 1">
            <a:extLst>
              <a:ext uri="{FF2B5EF4-FFF2-40B4-BE49-F238E27FC236}">
                <a16:creationId xmlns:a16="http://schemas.microsoft.com/office/drawing/2014/main" id="{1A5747D7-37F3-4B1E-AE3F-EF4B64B11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kstvak 26">
            <a:extLst>
              <a:ext uri="{FF2B5EF4-FFF2-40B4-BE49-F238E27FC236}">
                <a16:creationId xmlns:a16="http://schemas.microsoft.com/office/drawing/2014/main" id="{D44EA470-C9FB-451B-99B7-E7ECCD5BBB2C}"/>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659688D6-7F64-4E53-9522-BF0333731DE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jdelijke aanduiding voor inhoud 2">
            <a:extLst>
              <a:ext uri="{FF2B5EF4-FFF2-40B4-BE49-F238E27FC236}">
                <a16:creationId xmlns:a16="http://schemas.microsoft.com/office/drawing/2014/main" id="{A444A20F-CDFE-41A8-A079-C167FD770E83}"/>
              </a:ext>
            </a:extLst>
          </p:cNvPr>
          <p:cNvSpPr txBox="1">
            <a:spLocks noChangeArrowheads="1"/>
          </p:cNvSpPr>
          <p:nvPr/>
        </p:nvSpPr>
        <p:spPr bwMode="auto">
          <a:xfrm>
            <a:off x="855663" y="2025650"/>
            <a:ext cx="10515600" cy="448627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Shift to societal impact focus meant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Society at large, even directly</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It’s about people &amp; quality of life</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By all scientific disciplines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Multiple stakeholders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Vast number of impact-pathways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Mismatch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between</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impact-</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ambitions</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b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b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and</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evaluation</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systems</a:t>
            </a:r>
            <a:endParaRPr kumimoji="0" lang="nl-NL" altLang="nl-NL" sz="2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53256" name="Afbeelding 4">
            <a:extLst>
              <a:ext uri="{FF2B5EF4-FFF2-40B4-BE49-F238E27FC236}">
                <a16:creationId xmlns:a16="http://schemas.microsoft.com/office/drawing/2014/main" id="{77ED93D2-5F0D-4441-8998-172926764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217" b="13609"/>
          <a:stretch>
            <a:fillRect/>
          </a:stretch>
        </p:blipFill>
        <p:spPr bwMode="auto">
          <a:xfrm>
            <a:off x="7332663" y="2032000"/>
            <a:ext cx="4433887"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kstvak 12">
            <a:extLst>
              <a:ext uri="{FF2B5EF4-FFF2-40B4-BE49-F238E27FC236}">
                <a16:creationId xmlns:a16="http://schemas.microsoft.com/office/drawing/2014/main" id="{5F3A167E-A30B-4DB8-845B-4EFD6A87FF29}"/>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Afbeelding 25">
            <a:extLst>
              <a:ext uri="{FF2B5EF4-FFF2-40B4-BE49-F238E27FC236}">
                <a16:creationId xmlns:a16="http://schemas.microsoft.com/office/drawing/2014/main" id="{A01288C8-E65E-43C4-808D-18A6AFD5F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Afbeelding 1">
            <a:extLst>
              <a:ext uri="{FF2B5EF4-FFF2-40B4-BE49-F238E27FC236}">
                <a16:creationId xmlns:a16="http://schemas.microsoft.com/office/drawing/2014/main" id="{CE6487CD-49C9-4B4A-A100-C8A9422DF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kstvak 26">
            <a:extLst>
              <a:ext uri="{FF2B5EF4-FFF2-40B4-BE49-F238E27FC236}">
                <a16:creationId xmlns:a16="http://schemas.microsoft.com/office/drawing/2014/main" id="{B8D28463-AD66-4ABA-A3FC-BA3E40282678}"/>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3E52C158-99AF-4420-B31B-ED72ED121C5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02" name="Tijdelijke aanduiding voor inhoud 2">
            <a:extLst>
              <a:ext uri="{FF2B5EF4-FFF2-40B4-BE49-F238E27FC236}">
                <a16:creationId xmlns:a16="http://schemas.microsoft.com/office/drawing/2014/main" id="{8F05C8A2-0AB4-48ED-AAFE-D204D451FFD2}"/>
              </a:ext>
            </a:extLst>
          </p:cNvPr>
          <p:cNvSpPr txBox="1">
            <a:spLocks noChangeArrowheads="1"/>
          </p:cNvSpPr>
          <p:nvPr/>
        </p:nvSpPr>
        <p:spPr bwMode="auto">
          <a:xfrm>
            <a:off x="855663" y="2025650"/>
            <a:ext cx="10515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nl-NL" altLang="nl-NL" sz="26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So more emphasis on…</a:t>
            </a: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reviewing merit &amp; promotion criteria</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developments of digital tools and metrics monitor uptake of research beyond 	academia</a:t>
            </a: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supporting (infra)structures for scientific impact</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Training and skills for researchers</a:t>
            </a:r>
            <a:endParaRPr kumimoji="0" lang="en-US"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55303" name="Tekstvak 12">
            <a:extLst>
              <a:ext uri="{FF2B5EF4-FFF2-40B4-BE49-F238E27FC236}">
                <a16:creationId xmlns:a16="http://schemas.microsoft.com/office/drawing/2014/main" id="{ECA22DF9-D45C-4398-A0F3-BBAAEC9A8C12}"/>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Afbeelding 25">
            <a:extLst>
              <a:ext uri="{FF2B5EF4-FFF2-40B4-BE49-F238E27FC236}">
                <a16:creationId xmlns:a16="http://schemas.microsoft.com/office/drawing/2014/main" id="{6A64E7E6-DB27-4C05-A22A-7CE95A821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C339998D-5E56-44D4-AC7D-FD5E39E189C7}"/>
              </a:ext>
            </a:extLst>
          </p:cNvPr>
          <p:cNvSpPr/>
          <p:nvPr/>
        </p:nvSpPr>
        <p:spPr>
          <a:xfrm>
            <a:off x="6170613" y="0"/>
            <a:ext cx="6111875"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348" name="Afbeelding 1">
            <a:extLst>
              <a:ext uri="{FF2B5EF4-FFF2-40B4-BE49-F238E27FC236}">
                <a16:creationId xmlns:a16="http://schemas.microsoft.com/office/drawing/2014/main" id="{81185418-51D9-47ED-8EB9-91559EF232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kstvak 26">
            <a:extLst>
              <a:ext uri="{FF2B5EF4-FFF2-40B4-BE49-F238E27FC236}">
                <a16:creationId xmlns:a16="http://schemas.microsoft.com/office/drawing/2014/main" id="{736D3A15-A816-4763-89AB-185E23C8BD9E}"/>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Defining Societal Impact</a:t>
            </a:r>
          </a:p>
        </p:txBody>
      </p:sp>
      <p:sp>
        <p:nvSpPr>
          <p:cNvPr id="4" name="Rechthoek 3">
            <a:extLst>
              <a:ext uri="{FF2B5EF4-FFF2-40B4-BE49-F238E27FC236}">
                <a16:creationId xmlns:a16="http://schemas.microsoft.com/office/drawing/2014/main" id="{600E3743-C5E2-4934-979C-20ADE1044DF5}"/>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jdelijke aanduiding voor inhoud 2">
            <a:extLst>
              <a:ext uri="{FF2B5EF4-FFF2-40B4-BE49-F238E27FC236}">
                <a16:creationId xmlns:a16="http://schemas.microsoft.com/office/drawing/2014/main" id="{7685C86A-F4A4-4A2B-9251-F34AB3EC4DD4}"/>
              </a:ext>
            </a:extLst>
          </p:cNvPr>
          <p:cNvSpPr txBox="1">
            <a:spLocks noChangeArrowheads="1"/>
          </p:cNvSpPr>
          <p:nvPr/>
        </p:nvSpPr>
        <p:spPr bwMode="auto">
          <a:xfrm>
            <a:off x="855663" y="2522538"/>
            <a:ext cx="10515600" cy="3989387"/>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Difficult to </a:t>
            </a:r>
            <a:r>
              <a:rPr kumimoji="0" lang="en-US"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operationalise</a:t>
            </a: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
                <a:srgbClr val="820000"/>
              </a:buClr>
              <a:buSzTx/>
              <a:buFont typeface="Wingdings" panose="05000000000000000000" pitchFamily="2" charset="2"/>
              <a:buChar char="Ø"/>
              <a:tabLst/>
              <a:defRPr/>
            </a:pPr>
            <a:r>
              <a:rPr kumimoji="0" lang="en-US" altLang="nl-NL"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Differences per discipline</a:t>
            </a:r>
          </a:p>
          <a:p>
            <a:pPr marL="685800" marR="0" lvl="1" indent="-228600" algn="l" defTabSz="914400" rtl="0" eaLnBrk="1" fontAlgn="base" latinLnBrk="0" hangingPunct="1">
              <a:lnSpc>
                <a:spcPct val="90000"/>
              </a:lnSpc>
              <a:spcBef>
                <a:spcPts val="500"/>
              </a:spcBef>
              <a:spcAft>
                <a:spcPct val="0"/>
              </a:spcAft>
              <a:buClr>
                <a:srgbClr val="820000"/>
              </a:buClr>
              <a:buSzTx/>
              <a:buFont typeface="Wingdings" panose="05000000000000000000" pitchFamily="2" charset="2"/>
              <a:buChar char="Ø"/>
              <a:tabLst/>
              <a:defRPr/>
            </a:pPr>
            <a:r>
              <a:rPr kumimoji="0" lang="en-US" altLang="nl-NL"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Differences per sector</a:t>
            </a:r>
          </a:p>
          <a:p>
            <a:pPr marL="685800" marR="0" lvl="1" indent="-228600" algn="l" defTabSz="914400" rtl="0" eaLnBrk="1" fontAlgn="base" latinLnBrk="0" hangingPunct="1">
              <a:lnSpc>
                <a:spcPct val="90000"/>
              </a:lnSpc>
              <a:spcBef>
                <a:spcPts val="500"/>
              </a:spcBef>
              <a:spcAft>
                <a:spcPct val="0"/>
              </a:spcAft>
              <a:buClr>
                <a:srgbClr val="820000"/>
              </a:buClr>
              <a:buSzTx/>
              <a:buFont typeface="Wingdings" panose="05000000000000000000" pitchFamily="2" charset="2"/>
              <a:buChar char="Ø"/>
              <a:tabLst/>
              <a:defRPr/>
            </a:pPr>
            <a:r>
              <a:rPr kumimoji="0" lang="en-US" altLang="nl-NL"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Differences per stakeholder</a:t>
            </a:r>
          </a:p>
          <a:p>
            <a:pPr marL="685800" marR="0" lvl="1" indent="-228600" algn="l" defTabSz="914400" rtl="0" eaLnBrk="1" fontAlgn="base" latinLnBrk="0" hangingPunct="1">
              <a:lnSpc>
                <a:spcPct val="90000"/>
              </a:lnSpc>
              <a:spcBef>
                <a:spcPts val="500"/>
              </a:spcBef>
              <a:spcAft>
                <a:spcPct val="0"/>
              </a:spcAft>
              <a:buClr>
                <a:srgbClr val="820000"/>
              </a:buClr>
              <a:buSzTx/>
              <a:buFont typeface="Wingdings" panose="05000000000000000000" pitchFamily="2" charset="2"/>
              <a:buChar char="Ø"/>
              <a:tabLst/>
              <a:defRPr/>
            </a:pPr>
            <a:r>
              <a:rPr kumimoji="0" lang="en-US" altLang="nl-NL" sz="20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Differences per (national) context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More labels: </a:t>
            </a:r>
            <a:r>
              <a:rPr kumimoji="0" lang="nl-NL" altLang="nl-NL" sz="2400" b="0" i="1"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Valorisation</a:t>
            </a:r>
            <a:r>
              <a:rPr kumimoji="0" lang="nl-NL" altLang="nl-NL" sz="2400" b="0" i="1"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Economic</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&amp;</a:t>
            </a:r>
            <a:b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b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Societal</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Impact,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Outcomes</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Broader</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b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b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Impact, Knowledge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mobilization</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57352" name="Afbeelding 4">
            <a:extLst>
              <a:ext uri="{FF2B5EF4-FFF2-40B4-BE49-F238E27FC236}">
                <a16:creationId xmlns:a16="http://schemas.microsoft.com/office/drawing/2014/main" id="{AD27DEA2-06C5-424D-8BAF-827D463BE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1198"/>
          <a:stretch>
            <a:fillRect/>
          </a:stretch>
        </p:blipFill>
        <p:spPr bwMode="auto">
          <a:xfrm>
            <a:off x="6261100" y="2201863"/>
            <a:ext cx="52927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kstvak 12">
            <a:extLst>
              <a:ext uri="{FF2B5EF4-FFF2-40B4-BE49-F238E27FC236}">
                <a16:creationId xmlns:a16="http://schemas.microsoft.com/office/drawing/2014/main" id="{B039BAF1-B32F-47E5-9E38-FAB6E28F9D9F}"/>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2">
            <a:extLst>
              <a:ext uri="{FF2B5EF4-FFF2-40B4-BE49-F238E27FC236}">
                <a16:creationId xmlns:a16="http://schemas.microsoft.com/office/drawing/2014/main" id="{821C08FE-6335-4D4C-B2BF-D066707B03E9}"/>
              </a:ext>
            </a:extLst>
          </p:cNvPr>
          <p:cNvSpPr/>
          <p:nvPr/>
        </p:nvSpPr>
        <p:spPr>
          <a:xfrm>
            <a:off x="6078538"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395" name="Afbeelding 3">
            <a:extLst>
              <a:ext uri="{FF2B5EF4-FFF2-40B4-BE49-F238E27FC236}">
                <a16:creationId xmlns:a16="http://schemas.microsoft.com/office/drawing/2014/main" id="{C4F7E680-BF06-4F5B-B918-DBC64D4A7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kstvak 6">
            <a:extLst>
              <a:ext uri="{FF2B5EF4-FFF2-40B4-BE49-F238E27FC236}">
                <a16:creationId xmlns:a16="http://schemas.microsoft.com/office/drawing/2014/main" id="{E55AEA5C-AF29-46A2-857C-53D996A73001}"/>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Defining Societal Impact</a:t>
            </a:r>
          </a:p>
        </p:txBody>
      </p:sp>
      <p:sp>
        <p:nvSpPr>
          <p:cNvPr id="8" name="Rechthoek 7">
            <a:extLst>
              <a:ext uri="{FF2B5EF4-FFF2-40B4-BE49-F238E27FC236}">
                <a16:creationId xmlns:a16="http://schemas.microsoft.com/office/drawing/2014/main" id="{9492A4ED-0AF8-4232-BF23-4E1F27C44B8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398" name="Afbeelding 16">
            <a:extLst>
              <a:ext uri="{FF2B5EF4-FFF2-40B4-BE49-F238E27FC236}">
                <a16:creationId xmlns:a16="http://schemas.microsoft.com/office/drawing/2014/main" id="{1A179BB2-58F2-4AFF-A187-121703945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hthoek 8">
            <a:extLst>
              <a:ext uri="{FF2B5EF4-FFF2-40B4-BE49-F238E27FC236}">
                <a16:creationId xmlns:a16="http://schemas.microsoft.com/office/drawing/2014/main" id="{EEB4A7BB-0720-479F-88B5-EC0104F59C87}"/>
              </a:ext>
            </a:extLst>
          </p:cNvPr>
          <p:cNvSpPr>
            <a:spLocks noChangeArrowheads="1"/>
          </p:cNvSpPr>
          <p:nvPr/>
        </p:nvSpPr>
        <p:spPr bwMode="auto">
          <a:xfrm>
            <a:off x="1112838" y="2055813"/>
            <a:ext cx="10001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nl-NL" sz="32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An effect on, change or benefit to the economy, society, culture, public policy or services, health, the environment or quality of life, beyond academia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nl-NL" sz="2400" b="0" i="1"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nl-NL" sz="24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REF</a:t>
            </a:r>
            <a:endParaRPr kumimoji="0" lang="nl-NL" altLang="nl-NL"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
        <p:nvSpPr>
          <p:cNvPr id="22" name="Ovaal 21">
            <a:extLst>
              <a:ext uri="{FF2B5EF4-FFF2-40B4-BE49-F238E27FC236}">
                <a16:creationId xmlns:a16="http://schemas.microsoft.com/office/drawing/2014/main" id="{247AF107-A45A-4C5A-BBEA-BCAAE1BC1253}"/>
              </a:ext>
            </a:extLst>
          </p:cNvPr>
          <p:cNvSpPr/>
          <p:nvPr/>
        </p:nvSpPr>
        <p:spPr>
          <a:xfrm>
            <a:off x="5657850" y="2882900"/>
            <a:ext cx="3155950" cy="1009650"/>
          </a:xfrm>
          <a:prstGeom prst="ellipse">
            <a:avLst/>
          </a:prstGeom>
          <a:noFill/>
          <a:ln w="57150">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01" name="Rechthoek 22">
            <a:extLst>
              <a:ext uri="{FF2B5EF4-FFF2-40B4-BE49-F238E27FC236}">
                <a16:creationId xmlns:a16="http://schemas.microsoft.com/office/drawing/2014/main" id="{4C2CB305-6ABE-486A-B2C8-FDA82CCCF227}"/>
              </a:ext>
            </a:extLst>
          </p:cNvPr>
          <p:cNvSpPr>
            <a:spLocks noChangeArrowheads="1"/>
          </p:cNvSpPr>
          <p:nvPr/>
        </p:nvSpPr>
        <p:spPr bwMode="auto">
          <a:xfrm>
            <a:off x="673100" y="4459288"/>
            <a:ext cx="10845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nl-NL" sz="32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Research impact is the contribution that research makes to the economy, society, environment or culture, beyond the contribution to academic research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altLang="nl-NL" sz="24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ARC</a:t>
            </a:r>
          </a:p>
        </p:txBody>
      </p:sp>
      <p:sp>
        <p:nvSpPr>
          <p:cNvPr id="24" name="Ovaal 23">
            <a:extLst>
              <a:ext uri="{FF2B5EF4-FFF2-40B4-BE49-F238E27FC236}">
                <a16:creationId xmlns:a16="http://schemas.microsoft.com/office/drawing/2014/main" id="{2CAF91A4-C9FB-4A39-B5D0-B06322DD230D}"/>
              </a:ext>
            </a:extLst>
          </p:cNvPr>
          <p:cNvSpPr/>
          <p:nvPr/>
        </p:nvSpPr>
        <p:spPr>
          <a:xfrm>
            <a:off x="3905250" y="4318000"/>
            <a:ext cx="3155950" cy="1009650"/>
          </a:xfrm>
          <a:prstGeom prst="ellipse">
            <a:avLst/>
          </a:prstGeom>
          <a:noFill/>
          <a:ln w="57150">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403" name="Tekstvak 12">
            <a:extLst>
              <a:ext uri="{FF2B5EF4-FFF2-40B4-BE49-F238E27FC236}">
                <a16:creationId xmlns:a16="http://schemas.microsoft.com/office/drawing/2014/main" id="{ADCF2490-1A94-4517-8662-19280DBDFB97}"/>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EB8D9A-6303-4856-B9F2-C0F9B97958E0}"/>
              </a:ext>
            </a:extLst>
          </p:cNvPr>
          <p:cNvSpPr>
            <a:spLocks noGrp="1"/>
          </p:cNvSpPr>
          <p:nvPr>
            <p:ph type="body" sz="quarter" idx="10"/>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a:p>
            <a:endParaRPr lang="en-US" sz="1600" dirty="0"/>
          </a:p>
        </p:txBody>
      </p:sp>
      <p:sp>
        <p:nvSpPr>
          <p:cNvPr id="8" name="Titel 1">
            <a:extLst>
              <a:ext uri="{FF2B5EF4-FFF2-40B4-BE49-F238E27FC236}">
                <a16:creationId xmlns:a16="http://schemas.microsoft.com/office/drawing/2014/main" id="{A20A08E5-2485-4DF8-A6D6-EE0CBE87B11F}"/>
              </a:ext>
            </a:extLst>
          </p:cNvPr>
          <p:cNvSpPr txBox="1">
            <a:spLocks/>
          </p:cNvSpPr>
          <p:nvPr/>
        </p:nvSpPr>
        <p:spPr>
          <a:xfrm>
            <a:off x="1529411" y="2073636"/>
            <a:ext cx="9144000" cy="13447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6000" b="0" i="0" u="none" strike="noStrike" kern="1200" cap="none" spc="0" normalizeH="0" baseline="0" noProof="0" dirty="0">
                <a:ln>
                  <a:noFill/>
                </a:ln>
                <a:solidFill>
                  <a:srgbClr val="870000"/>
                </a:solidFill>
                <a:effectLst/>
                <a:uLnTx/>
                <a:uFillTx/>
                <a:latin typeface="Garamond" panose="02020404030301010803" pitchFamily="18" charset="0"/>
                <a:ea typeface="+mj-ea"/>
                <a:cs typeface="+mj-cs"/>
              </a:rPr>
              <a:t>DAY 1</a:t>
            </a:r>
          </a:p>
        </p:txBody>
      </p:sp>
      <p:pic>
        <p:nvPicPr>
          <p:cNvPr id="9" name="Picture 2" descr="why-is-twitter-s-logo-named-after-larry-bird--b8d70319da">
            <a:extLst>
              <a:ext uri="{FF2B5EF4-FFF2-40B4-BE49-F238E27FC236}">
                <a16:creationId xmlns:a16="http://schemas.microsoft.com/office/drawing/2014/main" id="{EEBC559D-666C-4A65-8BAA-FE66A52050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3883" y="3676504"/>
            <a:ext cx="2028381" cy="10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Rechthoek 19">
            <a:extLst>
              <a:ext uri="{FF2B5EF4-FFF2-40B4-BE49-F238E27FC236}">
                <a16:creationId xmlns:a16="http://schemas.microsoft.com/office/drawing/2014/main" id="{03044862-1398-4A1E-9825-83975F574FC5}"/>
              </a:ext>
            </a:extLst>
          </p:cNvPr>
          <p:cNvSpPr/>
          <p:nvPr/>
        </p:nvSpPr>
        <p:spPr>
          <a:xfrm>
            <a:off x="4979049" y="4808440"/>
            <a:ext cx="202838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rPr>
              <a:t>#</a:t>
            </a:r>
            <a:r>
              <a:rPr lang="nl-NL" sz="2400" b="1" kern="1400" cap="small" dirty="0">
                <a:solidFill>
                  <a:srgbClr val="000000"/>
                </a:solidFill>
                <a:latin typeface="Garamond" panose="02020404030301010803" pitchFamily="18" charset="0"/>
              </a:rPr>
              <a:t>Instruc22</a:t>
            </a:r>
            <a:endParaRPr kumimoji="0" lang="nl-NL" sz="24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400" cap="small" spc="0" normalizeH="0" baseline="0" noProof="0" dirty="0">
                <a:ln>
                  <a:noFill/>
                </a:ln>
                <a:solidFill>
                  <a:srgbClr val="000000"/>
                </a:solidFill>
                <a:effectLst/>
                <a:uLnTx/>
                <a:uFillTx/>
                <a:latin typeface="Garamond" panose="02020404030301010803" pitchFamily="18" charset="0"/>
                <a:ea typeface="+mn-ea"/>
                <a:cs typeface="+mn-cs"/>
              </a:rPr>
              <a:t>@</a:t>
            </a:r>
            <a:r>
              <a:rPr kumimoji="0" lang="nl-NL" sz="2400" b="1" i="0" u="none" strike="noStrike" kern="1400" cap="small" spc="0" normalizeH="0" baseline="0" noProof="0" dirty="0" err="1">
                <a:ln>
                  <a:noFill/>
                </a:ln>
                <a:solidFill>
                  <a:srgbClr val="000000"/>
                </a:solidFill>
                <a:effectLst/>
                <a:uLnTx/>
                <a:uFillTx/>
                <a:latin typeface="Garamond" panose="02020404030301010803" pitchFamily="18" charset="0"/>
                <a:ea typeface="+mn-ea"/>
                <a:cs typeface="+mn-cs"/>
              </a:rPr>
              <a:t>AesisNet</a:t>
            </a:r>
            <a:endParaRPr kumimoji="0" lang="nl-NL" sz="24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4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15952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FDE3F1E3-DF3D-46A0-B713-26ECECC46ABE}"/>
              </a:ext>
            </a:extLst>
          </p:cNvPr>
          <p:cNvSpPr>
            <a:spLocks noGrp="1" noChangeArrowheads="1"/>
          </p:cNvSpPr>
          <p:nvPr>
            <p:ph type="title"/>
          </p:nvPr>
        </p:nvSpPr>
        <p:spPr/>
        <p:txBody>
          <a:bodyPr/>
          <a:lstStyle/>
          <a:p>
            <a:pPr eaLnBrk="1" hangingPunct="1"/>
            <a:endParaRPr lang="nl-NL" altLang="nl-NL"/>
          </a:p>
        </p:txBody>
      </p:sp>
      <p:pic>
        <p:nvPicPr>
          <p:cNvPr id="61443" name="Afbeelding 3">
            <a:extLst>
              <a:ext uri="{FF2B5EF4-FFF2-40B4-BE49-F238E27FC236}">
                <a16:creationId xmlns:a16="http://schemas.microsoft.com/office/drawing/2014/main" id="{D7D38769-A6F9-4B0C-B900-B0F439E1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ABC16261-03A0-4FA0-B5EF-E75896D28F1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445" name="Tekstvak 6">
            <a:extLst>
              <a:ext uri="{FF2B5EF4-FFF2-40B4-BE49-F238E27FC236}">
                <a16:creationId xmlns:a16="http://schemas.microsoft.com/office/drawing/2014/main" id="{3278B16F-4423-45DE-B50C-C8BC263AC707}"/>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Defining Societal Impact</a:t>
            </a:r>
          </a:p>
        </p:txBody>
      </p:sp>
      <p:sp>
        <p:nvSpPr>
          <p:cNvPr id="8" name="Rechthoek 7">
            <a:extLst>
              <a:ext uri="{FF2B5EF4-FFF2-40B4-BE49-F238E27FC236}">
                <a16:creationId xmlns:a16="http://schemas.microsoft.com/office/drawing/2014/main" id="{8104752F-674A-4E7C-9C9E-489B2BDB6775}"/>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47" name="Afbeelding 16">
            <a:extLst>
              <a:ext uri="{FF2B5EF4-FFF2-40B4-BE49-F238E27FC236}">
                <a16:creationId xmlns:a16="http://schemas.microsoft.com/office/drawing/2014/main" id="{2F87C136-80BD-4E66-B77C-B2C8CE14C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object 4">
            <a:extLst>
              <a:ext uri="{FF2B5EF4-FFF2-40B4-BE49-F238E27FC236}">
                <a16:creationId xmlns:a16="http://schemas.microsoft.com/office/drawing/2014/main" id="{1BF8518E-ADBC-479F-B2D8-0979C5811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3525" y="1831975"/>
            <a:ext cx="661987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5">
            <a:extLst>
              <a:ext uri="{FF2B5EF4-FFF2-40B4-BE49-F238E27FC236}">
                <a16:creationId xmlns:a16="http://schemas.microsoft.com/office/drawing/2014/main" id="{9B979F07-C76F-4AE2-A34A-03B5BC7154F3}"/>
              </a:ext>
            </a:extLst>
          </p:cNvPr>
          <p:cNvSpPr txBox="1"/>
          <p:nvPr/>
        </p:nvSpPr>
        <p:spPr>
          <a:xfrm>
            <a:off x="8655050" y="6086475"/>
            <a:ext cx="3494088" cy="444500"/>
          </a:xfrm>
          <a:prstGeom prst="rect">
            <a:avLst/>
          </a:prstGeom>
        </p:spPr>
        <p:txBody>
          <a:bodyPr lIns="0" tIns="12700" rIns="0" bIns="0">
            <a:spAutoFit/>
          </a:bodyPr>
          <a:lstStyle/>
          <a:p>
            <a:pPr marL="12700" marR="0" lvl="0" indent="0" algn="r"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Garamond" panose="02020404030301010803" pitchFamily="18" charset="0"/>
                <a:ea typeface="+mn-ea"/>
                <a:cs typeface="Calibri"/>
              </a:rPr>
              <a:t>https://</a:t>
            </a:r>
            <a:r>
              <a:rPr kumimoji="0" sz="1400" b="0" i="0" u="none" strike="noStrike" kern="1200" cap="none" spc="-5" normalizeH="0" baseline="0" noProof="0" dirty="0">
                <a:ln>
                  <a:noFill/>
                </a:ln>
                <a:solidFill>
                  <a:prstClr val="black"/>
                </a:solidFill>
                <a:effectLst/>
                <a:uLnTx/>
                <a:uFillTx/>
                <a:latin typeface="Garamond" panose="02020404030301010803" pitchFamily="18" charset="0"/>
                <a:ea typeface="+mn-ea"/>
                <a:cs typeface="Calibri"/>
                <a:hlinkClick r:id="rId6"/>
              </a:rPr>
              <a:t>www.ucd.ie/</a:t>
            </a:r>
            <a:br>
              <a:rPr kumimoji="0" lang="nl-NL" sz="1400" b="0" i="0" u="none" strike="noStrike" kern="1200" cap="none" spc="-5" normalizeH="0" baseline="0" noProof="0" dirty="0">
                <a:ln>
                  <a:noFill/>
                </a:ln>
                <a:solidFill>
                  <a:prstClr val="black"/>
                </a:solidFill>
                <a:effectLst/>
                <a:uLnTx/>
                <a:uFillTx/>
                <a:latin typeface="Garamond" panose="02020404030301010803" pitchFamily="18" charset="0"/>
                <a:ea typeface="+mn-ea"/>
                <a:cs typeface="Calibri"/>
                <a:hlinkClick r:id="rId6"/>
              </a:rPr>
            </a:br>
            <a:r>
              <a:rPr kumimoji="0" sz="1400" b="0" i="0" u="none" strike="noStrike" kern="1200" cap="none" spc="-5" normalizeH="0" baseline="0" noProof="0" dirty="0" err="1">
                <a:ln>
                  <a:noFill/>
                </a:ln>
                <a:solidFill>
                  <a:prstClr val="black"/>
                </a:solidFill>
                <a:effectLst/>
                <a:uLnTx/>
                <a:uFillTx/>
                <a:latin typeface="Garamond" panose="02020404030301010803" pitchFamily="18" charset="0"/>
                <a:ea typeface="+mn-ea"/>
                <a:cs typeface="Calibri"/>
                <a:hlinkClick r:id="rId6"/>
              </a:rPr>
              <a:t>impacttoolkit</a:t>
            </a:r>
            <a:r>
              <a:rPr kumimoji="0" sz="1400" b="0" i="0" u="none" strike="noStrike" kern="1200" cap="none" spc="-5" normalizeH="0" baseline="0" noProof="0" dirty="0">
                <a:ln>
                  <a:noFill/>
                </a:ln>
                <a:solidFill>
                  <a:prstClr val="black"/>
                </a:solidFill>
                <a:effectLst/>
                <a:uLnTx/>
                <a:uFillTx/>
                <a:latin typeface="Garamond" panose="02020404030301010803" pitchFamily="18" charset="0"/>
                <a:ea typeface="+mn-ea"/>
                <a:cs typeface="Calibri"/>
                <a:hlinkClick r:id="rId6"/>
              </a:rPr>
              <a:t>/whatisimpact/</a:t>
            </a:r>
            <a:endParaRPr kumimoji="0"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Calibri"/>
            </a:endParaRPr>
          </a:p>
        </p:txBody>
      </p:sp>
      <p:sp>
        <p:nvSpPr>
          <p:cNvPr id="61450" name="Tekstvak 12">
            <a:extLst>
              <a:ext uri="{FF2B5EF4-FFF2-40B4-BE49-F238E27FC236}">
                <a16:creationId xmlns:a16="http://schemas.microsoft.com/office/drawing/2014/main" id="{696A7EFD-ADE8-41DC-8AC7-9D15DBBD8D37}"/>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0996D-24C8-402B-A7AF-3DDF5ADD2482}"/>
              </a:ext>
            </a:extLst>
          </p:cNvPr>
          <p:cNvSpPr>
            <a:spLocks noGrp="1"/>
          </p:cNvSpPr>
          <p:nvPr>
            <p:ph type="title"/>
          </p:nvPr>
        </p:nvSpPr>
        <p:spPr>
          <a:xfrm>
            <a:off x="774700" y="2000250"/>
            <a:ext cx="10515600" cy="4298950"/>
          </a:xfrm>
        </p:spPr>
        <p:txBody>
          <a:bodyPr rtlCol="0">
            <a:normAutofit fontScale="90000"/>
          </a:bodyPr>
          <a:lstStyle/>
          <a:p>
            <a:pPr eaLnBrk="1" fontAlgn="auto" hangingPunct="1">
              <a:lnSpc>
                <a:spcPct val="150000"/>
              </a:lnSpc>
              <a:spcAft>
                <a:spcPts val="1200"/>
              </a:spcAft>
              <a:defRPr/>
            </a:pPr>
            <a:r>
              <a:rPr lang="nl-NL" sz="3200" b="1" dirty="0">
                <a:solidFill>
                  <a:srgbClr val="820000"/>
                </a:solidFill>
                <a:latin typeface="Garamond" panose="02020404030301010803" pitchFamily="18" charset="0"/>
              </a:rPr>
              <a:t>Reach</a:t>
            </a:r>
            <a:r>
              <a:rPr lang="nl-NL" sz="3200" dirty="0">
                <a:latin typeface="Garamond" panose="02020404030301010803" pitchFamily="18" charset="0"/>
              </a:rPr>
              <a:t> 		→ Beyond </a:t>
            </a:r>
            <a:r>
              <a:rPr lang="nl-NL" sz="3200" dirty="0" err="1">
                <a:latin typeface="Garamond" panose="02020404030301010803" pitchFamily="18" charset="0"/>
              </a:rPr>
              <a:t>academia</a:t>
            </a:r>
            <a:br>
              <a:rPr lang="nl-NL" sz="3200" dirty="0">
                <a:latin typeface="Garamond" panose="02020404030301010803" pitchFamily="18" charset="0"/>
              </a:rPr>
            </a:br>
            <a:r>
              <a:rPr lang="nl-NL" sz="3200" dirty="0">
                <a:latin typeface="Garamond" panose="02020404030301010803" pitchFamily="18" charset="0"/>
              </a:rPr>
              <a:t>			→ </a:t>
            </a:r>
            <a:r>
              <a:rPr lang="nl-NL" sz="3200" dirty="0" err="1">
                <a:latin typeface="Garamond" panose="02020404030301010803" pitchFamily="18" charset="0"/>
              </a:rPr>
              <a:t>Regional</a:t>
            </a:r>
            <a:r>
              <a:rPr lang="nl-NL" sz="3200" dirty="0">
                <a:latin typeface="Garamond" panose="02020404030301010803" pitchFamily="18" charset="0"/>
              </a:rPr>
              <a:t>, National, International</a:t>
            </a:r>
            <a:br>
              <a:rPr lang="nl-NL" sz="3200" dirty="0">
                <a:latin typeface="Garamond" panose="02020404030301010803" pitchFamily="18" charset="0"/>
              </a:rPr>
            </a:br>
            <a:r>
              <a:rPr lang="nl-NL" sz="3200" b="1" dirty="0" err="1">
                <a:solidFill>
                  <a:srgbClr val="820000"/>
                </a:solidFill>
                <a:latin typeface="Garamond" panose="02020404030301010803" pitchFamily="18" charset="0"/>
              </a:rPr>
              <a:t>Demonstrable</a:t>
            </a:r>
            <a:r>
              <a:rPr lang="nl-NL" sz="3200" dirty="0">
                <a:latin typeface="Garamond" panose="02020404030301010803" pitchFamily="18" charset="0"/>
              </a:rPr>
              <a:t>	→ Long term impact (</a:t>
            </a:r>
            <a:r>
              <a:rPr lang="nl-NL" sz="3200" dirty="0" err="1">
                <a:latin typeface="Garamond" panose="02020404030301010803" pitchFamily="18" charset="0"/>
              </a:rPr>
              <a:t>fundamental</a:t>
            </a:r>
            <a:r>
              <a:rPr lang="nl-NL" sz="3200" dirty="0">
                <a:latin typeface="Garamond" panose="02020404030301010803" pitchFamily="18" charset="0"/>
              </a:rPr>
              <a:t> research)</a:t>
            </a:r>
            <a:br>
              <a:rPr lang="nl-NL" sz="3200" dirty="0">
                <a:latin typeface="Garamond" panose="02020404030301010803" pitchFamily="18" charset="0"/>
              </a:rPr>
            </a:br>
            <a:r>
              <a:rPr lang="nl-NL" sz="3200" dirty="0">
                <a:latin typeface="Garamond" panose="02020404030301010803" pitchFamily="18" charset="0"/>
              </a:rPr>
              <a:t>			→ Indirect impact (</a:t>
            </a:r>
            <a:r>
              <a:rPr lang="nl-NL" sz="3200" dirty="0" err="1">
                <a:latin typeface="Garamond" panose="02020404030301010803" pitchFamily="18" charset="0"/>
              </a:rPr>
              <a:t>interdisciplinary</a:t>
            </a:r>
            <a:r>
              <a:rPr lang="nl-NL" sz="3200" dirty="0">
                <a:latin typeface="Garamond" panose="02020404030301010803" pitchFamily="18" charset="0"/>
              </a:rPr>
              <a:t>)</a:t>
            </a:r>
            <a:br>
              <a:rPr lang="nl-NL" sz="3200" dirty="0">
                <a:latin typeface="Garamond" panose="02020404030301010803" pitchFamily="18" charset="0"/>
              </a:rPr>
            </a:br>
            <a:r>
              <a:rPr lang="nl-NL" sz="3200" b="1" dirty="0" err="1">
                <a:solidFill>
                  <a:srgbClr val="820000"/>
                </a:solidFill>
                <a:latin typeface="Garamond" panose="02020404030301010803" pitchFamily="18" charset="0"/>
              </a:rPr>
              <a:t>Interpretation</a:t>
            </a:r>
            <a:r>
              <a:rPr lang="nl-NL" sz="3200" b="1" dirty="0">
                <a:solidFill>
                  <a:srgbClr val="820000"/>
                </a:solidFill>
                <a:latin typeface="Garamond" panose="02020404030301010803" pitchFamily="18" charset="0"/>
              </a:rPr>
              <a:t>	</a:t>
            </a:r>
            <a:r>
              <a:rPr lang="nl-NL" sz="3200" dirty="0">
                <a:latin typeface="Garamond" panose="02020404030301010803" pitchFamily="18" charset="0"/>
              </a:rPr>
              <a:t>→ Different </a:t>
            </a:r>
            <a:r>
              <a:rPr lang="nl-NL" sz="3200" dirty="0" err="1">
                <a:latin typeface="Garamond" panose="02020404030301010803" pitchFamily="18" charset="0"/>
              </a:rPr>
              <a:t>for</a:t>
            </a:r>
            <a:r>
              <a:rPr lang="nl-NL" sz="3200" dirty="0">
                <a:latin typeface="Garamond" panose="02020404030301010803" pitchFamily="18" charset="0"/>
              </a:rPr>
              <a:t> </a:t>
            </a:r>
            <a:r>
              <a:rPr lang="nl-NL" sz="3200" dirty="0" err="1">
                <a:latin typeface="Garamond" panose="02020404030301010803" pitchFamily="18" charset="0"/>
              </a:rPr>
              <a:t>every</a:t>
            </a:r>
            <a:r>
              <a:rPr lang="nl-NL" sz="3200" dirty="0">
                <a:latin typeface="Garamond" panose="02020404030301010803" pitchFamily="18" charset="0"/>
              </a:rPr>
              <a:t> stakeholder</a:t>
            </a:r>
            <a:br>
              <a:rPr lang="nl-NL" sz="3200" dirty="0">
                <a:latin typeface="Garamond" panose="02020404030301010803" pitchFamily="18" charset="0"/>
              </a:rPr>
            </a:br>
            <a:r>
              <a:rPr lang="nl-NL" sz="3200" dirty="0">
                <a:latin typeface="Garamond" panose="02020404030301010803" pitchFamily="18" charset="0"/>
              </a:rPr>
              <a:t>			→ </a:t>
            </a:r>
            <a:r>
              <a:rPr lang="nl-NL" sz="3200" dirty="0" err="1">
                <a:latin typeface="Garamond" panose="02020404030301010803" pitchFamily="18" charset="0"/>
              </a:rPr>
              <a:t>Positive</a:t>
            </a:r>
            <a:r>
              <a:rPr lang="nl-NL" sz="3200" dirty="0">
                <a:latin typeface="Garamond" panose="02020404030301010803" pitchFamily="18" charset="0"/>
              </a:rPr>
              <a:t>/</a:t>
            </a:r>
            <a:r>
              <a:rPr lang="nl-NL" sz="3200" dirty="0" err="1">
                <a:latin typeface="Garamond" panose="02020404030301010803" pitchFamily="18" charset="0"/>
              </a:rPr>
              <a:t>negative</a:t>
            </a:r>
            <a:r>
              <a:rPr lang="nl-NL" sz="3200" dirty="0">
                <a:latin typeface="Garamond" panose="02020404030301010803" pitchFamily="18" charset="0"/>
              </a:rPr>
              <a:t>/no change</a:t>
            </a:r>
          </a:p>
        </p:txBody>
      </p:sp>
      <p:pic>
        <p:nvPicPr>
          <p:cNvPr id="63491" name="Afbeelding 3">
            <a:extLst>
              <a:ext uri="{FF2B5EF4-FFF2-40B4-BE49-F238E27FC236}">
                <a16:creationId xmlns:a16="http://schemas.microsoft.com/office/drawing/2014/main" id="{85E02A47-B28C-472E-9497-5A20C93BA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CEB999F5-C846-4A06-8E6F-C4F14671A2CF}"/>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493" name="Tekstvak 6">
            <a:extLst>
              <a:ext uri="{FF2B5EF4-FFF2-40B4-BE49-F238E27FC236}">
                <a16:creationId xmlns:a16="http://schemas.microsoft.com/office/drawing/2014/main" id="{DD5DF330-4CF7-42F7-A48C-D66EBDD7547D}"/>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Considerations for defining impact</a:t>
            </a:r>
          </a:p>
        </p:txBody>
      </p:sp>
      <p:sp>
        <p:nvSpPr>
          <p:cNvPr id="8" name="Rechthoek 7">
            <a:extLst>
              <a:ext uri="{FF2B5EF4-FFF2-40B4-BE49-F238E27FC236}">
                <a16:creationId xmlns:a16="http://schemas.microsoft.com/office/drawing/2014/main" id="{5041DC47-B0B2-4B48-86B8-96A6C0FB6B4A}"/>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495" name="Afbeelding 16">
            <a:extLst>
              <a:ext uri="{FF2B5EF4-FFF2-40B4-BE49-F238E27FC236}">
                <a16:creationId xmlns:a16="http://schemas.microsoft.com/office/drawing/2014/main" id="{547B9A02-A5AB-4C50-BA67-89249222C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kstvak 12">
            <a:extLst>
              <a:ext uri="{FF2B5EF4-FFF2-40B4-BE49-F238E27FC236}">
                <a16:creationId xmlns:a16="http://schemas.microsoft.com/office/drawing/2014/main" id="{469E95C0-755D-4710-8891-A8D97DFEA09F}"/>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a:extLst>
              <a:ext uri="{FF2B5EF4-FFF2-40B4-BE49-F238E27FC236}">
                <a16:creationId xmlns:a16="http://schemas.microsoft.com/office/drawing/2014/main" id="{5BF1E4BD-36B2-442B-B4FB-28A6E725D787}"/>
              </a:ext>
            </a:extLst>
          </p:cNvPr>
          <p:cNvSpPr>
            <a:spLocks noGrp="1" noChangeArrowheads="1"/>
          </p:cNvSpPr>
          <p:nvPr>
            <p:ph type="title"/>
          </p:nvPr>
        </p:nvSpPr>
        <p:spPr/>
        <p:txBody>
          <a:bodyPr/>
          <a:lstStyle/>
          <a:p>
            <a:pPr eaLnBrk="1" hangingPunct="1"/>
            <a:endParaRPr lang="nl-NL" altLang="nl-NL"/>
          </a:p>
        </p:txBody>
      </p:sp>
      <p:pic>
        <p:nvPicPr>
          <p:cNvPr id="65539" name="Afbeelding 3">
            <a:extLst>
              <a:ext uri="{FF2B5EF4-FFF2-40B4-BE49-F238E27FC236}">
                <a16:creationId xmlns:a16="http://schemas.microsoft.com/office/drawing/2014/main" id="{5D387BA6-47AC-4120-A352-7FDB88453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BA589C60-53EE-46C3-A96E-A27D0439164F}"/>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541" name="Tekstvak 6">
            <a:extLst>
              <a:ext uri="{FF2B5EF4-FFF2-40B4-BE49-F238E27FC236}">
                <a16:creationId xmlns:a16="http://schemas.microsoft.com/office/drawing/2014/main" id="{FDFD9C78-3B98-4A4A-BBDA-4B80B5A0CD07}"/>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Defining Societal Impact</a:t>
            </a:r>
          </a:p>
        </p:txBody>
      </p:sp>
      <p:sp>
        <p:nvSpPr>
          <p:cNvPr id="8" name="Rechthoek 7">
            <a:extLst>
              <a:ext uri="{FF2B5EF4-FFF2-40B4-BE49-F238E27FC236}">
                <a16:creationId xmlns:a16="http://schemas.microsoft.com/office/drawing/2014/main" id="{810F53A8-9244-4C25-9E8F-20F3C7E47290}"/>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Afbeelding 16">
            <a:extLst>
              <a:ext uri="{FF2B5EF4-FFF2-40B4-BE49-F238E27FC236}">
                <a16:creationId xmlns:a16="http://schemas.microsoft.com/office/drawing/2014/main" id="{AE93F6C7-27A4-46EB-97EE-F02565491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hthoek 1">
            <a:extLst>
              <a:ext uri="{FF2B5EF4-FFF2-40B4-BE49-F238E27FC236}">
                <a16:creationId xmlns:a16="http://schemas.microsoft.com/office/drawing/2014/main" id="{E766B9ED-0D59-442C-A955-F970361B8BC1}"/>
              </a:ext>
            </a:extLst>
          </p:cNvPr>
          <p:cNvSpPr>
            <a:spLocks noChangeArrowheads="1"/>
          </p:cNvSpPr>
          <p:nvPr/>
        </p:nvSpPr>
        <p:spPr bwMode="auto">
          <a:xfrm>
            <a:off x="1163638" y="3295650"/>
            <a:ext cx="98996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4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What about your organisation?</a:t>
            </a:r>
            <a:endParaRPr kumimoji="0" lang="nl-NL" altLang="nl-NL" sz="44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65545" name="Tekstvak 12">
            <a:extLst>
              <a:ext uri="{FF2B5EF4-FFF2-40B4-BE49-F238E27FC236}">
                <a16:creationId xmlns:a16="http://schemas.microsoft.com/office/drawing/2014/main" id="{AD14FE8B-46CF-4E4B-9728-B84A02963109}"/>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Afbeelding 3">
            <a:extLst>
              <a:ext uri="{FF2B5EF4-FFF2-40B4-BE49-F238E27FC236}">
                <a16:creationId xmlns:a16="http://schemas.microsoft.com/office/drawing/2014/main" id="{85DC1447-8F38-4BE2-9CE1-EBE13E733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C247D7B6-4A98-458B-B2BD-8E806D9268CC}"/>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588" name="Tekstvak 6">
            <a:extLst>
              <a:ext uri="{FF2B5EF4-FFF2-40B4-BE49-F238E27FC236}">
                <a16:creationId xmlns:a16="http://schemas.microsoft.com/office/drawing/2014/main" id="{C0273741-4F32-40C7-9D1B-2AFD7002FCF4}"/>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Accepting Impact</a:t>
            </a:r>
          </a:p>
        </p:txBody>
      </p:sp>
      <p:sp>
        <p:nvSpPr>
          <p:cNvPr id="8" name="Rechthoek 7">
            <a:extLst>
              <a:ext uri="{FF2B5EF4-FFF2-40B4-BE49-F238E27FC236}">
                <a16:creationId xmlns:a16="http://schemas.microsoft.com/office/drawing/2014/main" id="{5954BC77-E478-47B6-967A-F59E605AA9F8}"/>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590" name="Afbeelding 16">
            <a:extLst>
              <a:ext uri="{FF2B5EF4-FFF2-40B4-BE49-F238E27FC236}">
                <a16:creationId xmlns:a16="http://schemas.microsoft.com/office/drawing/2014/main" id="{79E2E670-5B70-4D34-9281-0112C11A7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AF012868-F0D6-46AC-B73C-FAEFB1C7359E}"/>
              </a:ext>
            </a:extLst>
          </p:cNvPr>
          <p:cNvSpPr txBox="1">
            <a:spLocks/>
          </p:cNvSpPr>
          <p:nvPr/>
        </p:nvSpPr>
        <p:spPr bwMode="auto">
          <a:xfrm>
            <a:off x="1549400" y="2165350"/>
            <a:ext cx="9740900" cy="4306888"/>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 Varied: in disciplines and topics</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 Can be direct and/or indirect</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 Difficult to monitor/demonstrate</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 Lags in time</a:t>
            </a:r>
          </a:p>
          <a:p>
            <a:pPr marL="0" marR="0" lvl="0" indent="0" algn="l" defTabSz="914400" rtl="0" eaLnBrk="1" fontAlgn="auto" latinLnBrk="0" hangingPunct="1">
              <a:lnSpc>
                <a:spcPct val="114000"/>
              </a:lnSpc>
              <a:spcBef>
                <a:spcPts val="0"/>
              </a:spcBef>
              <a:spcAft>
                <a:spcPts val="0"/>
              </a:spcAft>
              <a:buClr>
                <a:srgbClr val="820000"/>
              </a:buClr>
              <a:buSzTx/>
              <a:buFontTx/>
              <a:buNone/>
              <a:tabLst/>
              <a:defRPr/>
            </a:pPr>
            <a:endParaRPr kumimoji="0" 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67592" name="Tekstvak 12">
            <a:extLst>
              <a:ext uri="{FF2B5EF4-FFF2-40B4-BE49-F238E27FC236}">
                <a16:creationId xmlns:a16="http://schemas.microsoft.com/office/drawing/2014/main" id="{FCFF7AF4-66A9-4D6A-8395-B0F1B9A11376}"/>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Titel 1">
            <a:extLst>
              <a:ext uri="{FF2B5EF4-FFF2-40B4-BE49-F238E27FC236}">
                <a16:creationId xmlns:a16="http://schemas.microsoft.com/office/drawing/2014/main" id="{15200397-16CF-4C39-AC78-E3473257FD85}"/>
              </a:ext>
            </a:extLst>
          </p:cNvPr>
          <p:cNvSpPr>
            <a:spLocks noGrp="1" noChangeArrowheads="1"/>
          </p:cNvSpPr>
          <p:nvPr>
            <p:ph type="title"/>
          </p:nvPr>
        </p:nvSpPr>
        <p:spPr>
          <a:xfrm>
            <a:off x="838200" y="317500"/>
            <a:ext cx="10515600" cy="1325563"/>
          </a:xfrm>
        </p:spPr>
        <p:txBody>
          <a:bodyPr/>
          <a:lstStyle/>
          <a:p>
            <a:pPr eaLnBrk="1" hangingPunct="1"/>
            <a:r>
              <a:rPr lang="en-US" altLang="nl-NL" sz="4000" b="1">
                <a:solidFill>
                  <a:srgbClr val="820000"/>
                </a:solidFill>
                <a:latin typeface="Garamond" panose="02020404030301010803" pitchFamily="18" charset="0"/>
              </a:rPr>
              <a:t>Policies in the world… (EXPAND)</a:t>
            </a:r>
            <a:endParaRPr lang="nl-NL" altLang="nl-NL" sz="4000" b="1">
              <a:solidFill>
                <a:srgbClr val="820000"/>
              </a:solidFill>
              <a:latin typeface="Garamond" panose="02020404030301010803" pitchFamily="18" charset="0"/>
            </a:endParaRPr>
          </a:p>
        </p:txBody>
      </p:sp>
      <p:sp>
        <p:nvSpPr>
          <p:cNvPr id="7" name="Tekstvak 6">
            <a:extLst>
              <a:ext uri="{FF2B5EF4-FFF2-40B4-BE49-F238E27FC236}">
                <a16:creationId xmlns:a16="http://schemas.microsoft.com/office/drawing/2014/main" id="{9510F141-BAD5-46B2-B072-922F5186EDD5}"/>
              </a:ext>
            </a:extLst>
          </p:cNvPr>
          <p:cNvSpPr txBox="1"/>
          <p:nvPr/>
        </p:nvSpPr>
        <p:spPr>
          <a:xfrm>
            <a:off x="838200" y="1703388"/>
            <a:ext cx="10663238" cy="5608637"/>
          </a:xfrm>
          <a:prstGeom prst="rect">
            <a:avLst/>
          </a:prstGeom>
          <a:noFill/>
        </p:spPr>
        <p:txBody>
          <a:bodyPr>
            <a:spAutoFit/>
          </a:bodyPr>
          <a:lstStyle/>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UK			Research Excellence Framework (TEF &amp; KEF)  </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EU			Societal challenges – </a:t>
            </a:r>
            <a:r>
              <a:rPr kumimoji="0" lang="en-US" sz="23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HorizonEurope</a:t>
            </a:r>
            <a:endPar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Netherlands		</a:t>
            </a:r>
            <a:r>
              <a:rPr kumimoji="0" lang="en-US" sz="23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Nationale</a:t>
            </a: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en-US" sz="23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Wetenschapsagenda</a:t>
            </a: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a:t>
            </a:r>
            <a:r>
              <a:rPr kumimoji="0" lang="en-US" sz="23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Topsectoren</a:t>
            </a: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SEP</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Canada		Knowledge </a:t>
            </a:r>
            <a:r>
              <a:rPr kumimoji="0" lang="en-US" sz="23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Mobilisation</a:t>
            </a: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EDI</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USA			Broader impact, inclusive education</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Australia		Chief Science Advisors, ERA &amp; EI</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Poland		REF-like, but per discipline</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South Africa		National Impact Framework (NRF)</a:t>
            </a:r>
          </a:p>
          <a:p>
            <a:pPr marL="342900" marR="0" lvl="0" indent="-342900" algn="l" defTabSz="914400" rtl="0" eaLnBrk="1" fontAlgn="auto" latinLnBrk="0" hangingPunct="1">
              <a:lnSpc>
                <a:spcPct val="150000"/>
              </a:lnSpc>
              <a:spcBef>
                <a:spcPts val="0"/>
              </a:spcBef>
              <a:spcAft>
                <a:spcPts val="0"/>
              </a:spcAft>
              <a:buClr>
                <a:srgbClr val="820000"/>
              </a:buClr>
              <a:buSzTx/>
              <a:buFont typeface="Wingdings" panose="05000000000000000000" pitchFamily="2" charset="2"/>
              <a:buChar char="Ø"/>
              <a:tabLst/>
              <a:defRPr/>
            </a:pPr>
            <a:r>
              <a:rPr kumimoji="0" lang="en-US" sz="23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And many more…</a:t>
            </a:r>
          </a:p>
          <a:p>
            <a:pPr marL="0" marR="0" lvl="0" indent="0" algn="l" defTabSz="914400" rtl="0" eaLnBrk="1" fontAlgn="auto" latinLnBrk="0" hangingPunct="1">
              <a:lnSpc>
                <a:spcPct val="100000"/>
              </a:lnSpc>
              <a:spcBef>
                <a:spcPts val="0"/>
              </a:spcBef>
              <a:spcAft>
                <a:spcPts val="0"/>
              </a:spcAft>
              <a:buClr>
                <a:srgbClr val="8200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Afbeelding 25">
            <a:extLst>
              <a:ext uri="{FF2B5EF4-FFF2-40B4-BE49-F238E27FC236}">
                <a16:creationId xmlns:a16="http://schemas.microsoft.com/office/drawing/2014/main" id="{56A18EC1-9990-4C50-ABBB-21FD7A1FA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D554E53C-7CA1-42E5-A7D7-79DB587907B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64" name="Afbeelding 1">
            <a:extLst>
              <a:ext uri="{FF2B5EF4-FFF2-40B4-BE49-F238E27FC236}">
                <a16:creationId xmlns:a16="http://schemas.microsoft.com/office/drawing/2014/main" id="{255FF62F-DA0A-4F1F-8875-9A5513A39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kstvak 26">
            <a:extLst>
              <a:ext uri="{FF2B5EF4-FFF2-40B4-BE49-F238E27FC236}">
                <a16:creationId xmlns:a16="http://schemas.microsoft.com/office/drawing/2014/main" id="{927831BC-8E23-492D-8028-2B1638F3EE90}"/>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Integral part: assessing impact </a:t>
            </a:r>
          </a:p>
        </p:txBody>
      </p:sp>
      <p:sp>
        <p:nvSpPr>
          <p:cNvPr id="4" name="Rechthoek 3">
            <a:extLst>
              <a:ext uri="{FF2B5EF4-FFF2-40B4-BE49-F238E27FC236}">
                <a16:creationId xmlns:a16="http://schemas.microsoft.com/office/drawing/2014/main" id="{AACA49B0-AE27-4EA0-88D4-1A898866F6F1}"/>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jdelijke aanduiding voor inhoud 2">
            <a:extLst>
              <a:ext uri="{FF2B5EF4-FFF2-40B4-BE49-F238E27FC236}">
                <a16:creationId xmlns:a16="http://schemas.microsoft.com/office/drawing/2014/main" id="{0A742FD5-946C-4615-A3FF-6BB1A826E76F}"/>
              </a:ext>
            </a:extLst>
          </p:cNvPr>
          <p:cNvSpPr txBox="1">
            <a:spLocks noChangeArrowheads="1"/>
          </p:cNvSpPr>
          <p:nvPr/>
        </p:nvSpPr>
        <p:spPr bwMode="auto">
          <a:xfrm>
            <a:off x="838200" y="2127250"/>
            <a:ext cx="1051560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Analysis		To understand why, how and whether research is effective, and 			how it can be better supported. </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Advocacy		‘makes the case’ for research funding among policymakers and 			the public</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Accountability	Evidence efficient use of resources to taxpayer, donors, 				partners, etc…</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Allocation		How to distribute funding (institution, field, people …)</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Acclaim		Compare and recognise value of HE institutions</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Adaptation		Steer change in structures, cultures, activities and priorities</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nl-NL" altLang="nl-NL"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nl-NL" altLang="nl-NL" sz="2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168" name="Rectangle 2">
            <a:extLst>
              <a:ext uri="{FF2B5EF4-FFF2-40B4-BE49-F238E27FC236}">
                <a16:creationId xmlns:a16="http://schemas.microsoft.com/office/drawing/2014/main" id="{848A252D-F7D5-40CB-8455-A7DBC1E8BAA8}"/>
              </a:ext>
            </a:extLst>
          </p:cNvPr>
          <p:cNvSpPr>
            <a:spLocks noChangeArrowheads="1"/>
          </p:cNvSpPr>
          <p:nvPr/>
        </p:nvSpPr>
        <p:spPr bwMode="auto">
          <a:xfrm>
            <a:off x="1797050" y="6086475"/>
            <a:ext cx="955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nl-NL" sz="1200" b="1" i="0" u="none" strike="noStrike" kern="1200" cap="none" spc="0" normalizeH="0" baseline="0" noProof="0">
                <a:ln>
                  <a:noFill/>
                </a:ln>
                <a:solidFill>
                  <a:srgbClr val="4D4D4D"/>
                </a:solidFill>
                <a:effectLst/>
                <a:uLnTx/>
                <a:uFillTx/>
                <a:latin typeface="Garamond" panose="02020404030301010803" pitchFamily="18" charset="0"/>
                <a:ea typeface="+mn-ea"/>
                <a:cs typeface="+mn-cs"/>
              </a:rPr>
              <a:t>Source: </a:t>
            </a:r>
            <a:r>
              <a:rPr kumimoji="0" lang="en-US" altLang="nl-NL" sz="1200" b="0" i="0" u="none" strike="noStrike" kern="1200" cap="none" spc="0" normalizeH="0" baseline="0" noProof="0">
                <a:ln>
                  <a:noFill/>
                </a:ln>
                <a:solidFill>
                  <a:srgbClr val="4D4D4D"/>
                </a:solidFill>
                <a:effectLst/>
                <a:uLnTx/>
                <a:uFillTx/>
                <a:latin typeface="Garamond" panose="02020404030301010803" pitchFamily="18" charset="0"/>
                <a:ea typeface="+mn-ea"/>
                <a:cs typeface="+mn-cs"/>
              </a:rPr>
              <a:t>Parks, Sarah, Daniela Rodriguez-Rincon, Sarah Parkinson, and Catriona Manville, The changing research landscape and reflections on national research assessment in the future. Santa Monica, CA: RAND Corporation, 2019. https://www.rand.org/pubs/research_reports/RR3200.html.</a:t>
            </a:r>
            <a:endParaRPr kumimoji="0" lang="en-US" altLang="nl-NL" sz="1200" b="0" i="1" u="none" strike="noStrike" kern="1200" cap="none" spc="0" normalizeH="0" baseline="0" noProof="0">
              <a:ln>
                <a:noFill/>
              </a:ln>
              <a:solidFill>
                <a:srgbClr val="4D4D4D"/>
              </a:solidFill>
              <a:effectLst/>
              <a:uLnTx/>
              <a:uFillTx/>
              <a:latin typeface="Garamond" panose="02020404030301010803" pitchFamily="18" charset="0"/>
              <a:ea typeface="+mn-ea"/>
              <a:cs typeface="+mn-cs"/>
            </a:endParaRPr>
          </a:p>
        </p:txBody>
      </p:sp>
      <p:sp>
        <p:nvSpPr>
          <p:cNvPr id="92169" name="Tekstvak 12">
            <a:extLst>
              <a:ext uri="{FF2B5EF4-FFF2-40B4-BE49-F238E27FC236}">
                <a16:creationId xmlns:a16="http://schemas.microsoft.com/office/drawing/2014/main" id="{61C6A2AA-D95C-4E6C-A69E-958378159F2C}"/>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Afbeelding 3">
            <a:extLst>
              <a:ext uri="{FF2B5EF4-FFF2-40B4-BE49-F238E27FC236}">
                <a16:creationId xmlns:a16="http://schemas.microsoft.com/office/drawing/2014/main" id="{C8258A71-1282-4E57-85EF-06BFD9F5E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A2187866-5C1A-4AC1-B2F1-E3128BDE1BA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212" name="Tekstvak 6">
            <a:extLst>
              <a:ext uri="{FF2B5EF4-FFF2-40B4-BE49-F238E27FC236}">
                <a16:creationId xmlns:a16="http://schemas.microsoft.com/office/drawing/2014/main" id="{67592803-8623-4978-8B4D-83DBABECC786}"/>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Impact process</a:t>
            </a:r>
          </a:p>
        </p:txBody>
      </p:sp>
      <p:sp>
        <p:nvSpPr>
          <p:cNvPr id="8" name="Rechthoek 7">
            <a:extLst>
              <a:ext uri="{FF2B5EF4-FFF2-40B4-BE49-F238E27FC236}">
                <a16:creationId xmlns:a16="http://schemas.microsoft.com/office/drawing/2014/main" id="{BE69F683-8D84-4434-9507-F2D8C96FDB7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214" name="Afbeelding 16">
            <a:extLst>
              <a:ext uri="{FF2B5EF4-FFF2-40B4-BE49-F238E27FC236}">
                <a16:creationId xmlns:a16="http://schemas.microsoft.com/office/drawing/2014/main" id="{E2DD03C0-8A10-4E9D-A5BE-A8BB2B42C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object 4">
            <a:extLst>
              <a:ext uri="{FF2B5EF4-FFF2-40B4-BE49-F238E27FC236}">
                <a16:creationId xmlns:a16="http://schemas.microsoft.com/office/drawing/2014/main" id="{5505FA98-D2A6-4802-B5CF-171E17A8E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831975"/>
            <a:ext cx="8472488"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object 6">
            <a:extLst>
              <a:ext uri="{FF2B5EF4-FFF2-40B4-BE49-F238E27FC236}">
                <a16:creationId xmlns:a16="http://schemas.microsoft.com/office/drawing/2014/main" id="{2641D4FF-5A9D-4C83-8AB6-9AE5FFDC1307}"/>
              </a:ext>
            </a:extLst>
          </p:cNvPr>
          <p:cNvSpPr txBox="1">
            <a:spLocks noChangeArrowheads="1"/>
          </p:cNvSpPr>
          <p:nvPr/>
        </p:nvSpPr>
        <p:spPr bwMode="auto">
          <a:xfrm>
            <a:off x="8907463" y="6335713"/>
            <a:ext cx="30686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r" defTabSz="914400" rtl="0" eaLnBrk="0" fontAlgn="base" latinLnBrk="0" hangingPunct="0">
              <a:lnSpc>
                <a:spcPct val="100000"/>
              </a:lnSpc>
              <a:spcBef>
                <a:spcPts val="100"/>
              </a:spcBef>
              <a:spcAft>
                <a:spcPct val="0"/>
              </a:spcAft>
              <a:buClrTx/>
              <a:buSzTx/>
              <a:buFontTx/>
              <a:buNone/>
              <a:tabLst/>
              <a:defRPr/>
            </a:pPr>
            <a:r>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University College Dublin -  </a:t>
            </a:r>
            <a:r>
              <a:rPr kumimoji="0" lang="nl-NL" altLang="nl-NL" sz="1200" b="0" i="0" u="sng" strike="noStrike" kern="1200" cap="none" spc="0" normalizeH="0" baseline="0" noProof="0">
                <a:ln>
                  <a:noFill/>
                </a:ln>
                <a:solidFill>
                  <a:srgbClr val="0462C1"/>
                </a:solidFill>
                <a:effectLst/>
                <a:uLnTx/>
                <a:uFillTx/>
                <a:latin typeface="Calibri" panose="020F0502020204030204" pitchFamily="34" charset="0"/>
                <a:ea typeface="+mn-ea"/>
                <a:cs typeface="Calibri" panose="020F0502020204030204" pitchFamily="34" charset="0"/>
                <a:hlinkClick r:id="rId6"/>
              </a:rPr>
              <a:t>https://www.ucd.ie/impacttoolkit/whatisimpact/</a:t>
            </a:r>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217" name="Tekstvak 12">
            <a:extLst>
              <a:ext uri="{FF2B5EF4-FFF2-40B4-BE49-F238E27FC236}">
                <a16:creationId xmlns:a16="http://schemas.microsoft.com/office/drawing/2014/main" id="{26D316E6-8160-4EB1-815F-66D46C506A38}"/>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Afbeelding 3">
            <a:extLst>
              <a:ext uri="{FF2B5EF4-FFF2-40B4-BE49-F238E27FC236}">
                <a16:creationId xmlns:a16="http://schemas.microsoft.com/office/drawing/2014/main" id="{368EE57C-CD80-43EE-A130-D9453F730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FA784C77-3C39-4E65-8885-7C87BBCA72CF}"/>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260" name="Tekstvak 6">
            <a:extLst>
              <a:ext uri="{FF2B5EF4-FFF2-40B4-BE49-F238E27FC236}">
                <a16:creationId xmlns:a16="http://schemas.microsoft.com/office/drawing/2014/main" id="{9E9DE4BB-CE65-4073-B5C6-D60E55B0D029}"/>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Impact process</a:t>
            </a:r>
          </a:p>
        </p:txBody>
      </p:sp>
      <p:sp>
        <p:nvSpPr>
          <p:cNvPr id="8" name="Rechthoek 7">
            <a:extLst>
              <a:ext uri="{FF2B5EF4-FFF2-40B4-BE49-F238E27FC236}">
                <a16:creationId xmlns:a16="http://schemas.microsoft.com/office/drawing/2014/main" id="{8E04C3EC-3B7E-4B78-9C10-7F86C5FD9F0A}"/>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262" name="Afbeelding 16">
            <a:extLst>
              <a:ext uri="{FF2B5EF4-FFF2-40B4-BE49-F238E27FC236}">
                <a16:creationId xmlns:a16="http://schemas.microsoft.com/office/drawing/2014/main" id="{12004D78-EA01-460E-9F08-8B55E7B32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bject 6">
            <a:extLst>
              <a:ext uri="{FF2B5EF4-FFF2-40B4-BE49-F238E27FC236}">
                <a16:creationId xmlns:a16="http://schemas.microsoft.com/office/drawing/2014/main" id="{3D651255-AB5A-4D49-99CB-469D9D9FADB7}"/>
              </a:ext>
            </a:extLst>
          </p:cNvPr>
          <p:cNvSpPr txBox="1"/>
          <p:nvPr/>
        </p:nvSpPr>
        <p:spPr>
          <a:xfrm>
            <a:off x="8942388" y="5957888"/>
            <a:ext cx="3068637" cy="763587"/>
          </a:xfrm>
          <a:prstGeom prst="rect">
            <a:avLst/>
          </a:prstGeom>
        </p:spPr>
        <p:txBody>
          <a:bodyPr lIns="0" tIns="1270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r" defTabSz="914400" rtl="0" eaLnBrk="0" fontAlgn="base" latinLnBrk="0" hangingPunct="0">
              <a:lnSpc>
                <a:spcPct val="100000"/>
              </a:lnSpc>
              <a:spcBef>
                <a:spcPts val="100"/>
              </a:spcBef>
              <a:spcAft>
                <a:spcPct val="0"/>
              </a:spcAft>
              <a:buClrTx/>
              <a:buSzTx/>
              <a:buFontTx/>
              <a:buNone/>
              <a:tabLst/>
              <a:defRPr/>
            </a:pPr>
            <a:r>
              <a:rPr kumimoji="0" lang="nl-NL" sz="1200" b="0" i="0" u="none" strike="noStrike" kern="1200" cap="none" spc="-5" normalizeH="0" baseline="0" noProof="0" dirty="0">
                <a:ln>
                  <a:noFill/>
                </a:ln>
                <a:solidFill>
                  <a:prstClr val="black"/>
                </a:solidFill>
                <a:effectLst/>
                <a:uLnTx/>
                <a:uFillTx/>
                <a:latin typeface="Calibri"/>
                <a:ea typeface="+mn-ea"/>
                <a:cs typeface="Calibri"/>
              </a:rPr>
              <a:t>University of Groningen </a:t>
            </a:r>
            <a:r>
              <a:rPr kumimoji="0" lang="nl-NL" sz="1200" b="0" i="0" u="none" strike="noStrike" kern="1200" cap="none" spc="-5" normalizeH="0" baseline="0" noProof="0" dirty="0" err="1">
                <a:ln>
                  <a:noFill/>
                </a:ln>
                <a:solidFill>
                  <a:prstClr val="black"/>
                </a:solidFill>
                <a:effectLst/>
                <a:uLnTx/>
                <a:uFillTx/>
                <a:latin typeface="Calibri"/>
                <a:ea typeface="+mn-ea"/>
                <a:cs typeface="Calibri"/>
              </a:rPr>
              <a:t>Medical</a:t>
            </a:r>
            <a:r>
              <a:rPr kumimoji="0" lang="nl-NL" sz="1200" b="0" i="0" u="none" strike="noStrike" kern="1200" cap="none" spc="-5" normalizeH="0" baseline="0" noProof="0" dirty="0">
                <a:ln>
                  <a:noFill/>
                </a:ln>
                <a:solidFill>
                  <a:prstClr val="black"/>
                </a:solidFill>
                <a:effectLst/>
                <a:uLnTx/>
                <a:uFillTx/>
                <a:latin typeface="Calibri"/>
                <a:ea typeface="+mn-ea"/>
                <a:cs typeface="Calibri"/>
              </a:rPr>
              <a:t> Center </a:t>
            </a:r>
            <a:r>
              <a:rPr kumimoji="0" lang="nl-NL" sz="1200" b="0" i="0" u="none" strike="noStrike" kern="1200" cap="none" spc="0" normalizeH="0" baseline="0" noProof="0" dirty="0">
                <a:ln>
                  <a:noFill/>
                </a:ln>
                <a:solidFill>
                  <a:prstClr val="black"/>
                </a:solidFill>
                <a:effectLst/>
                <a:uLnTx/>
                <a:uFillTx/>
                <a:latin typeface="Calibri"/>
                <a:ea typeface="+mn-ea"/>
                <a:cs typeface="Calibri"/>
              </a:rPr>
              <a:t> </a:t>
            </a:r>
            <a:r>
              <a:rPr kumimoji="0" lang="nl-NL" sz="1200" b="0" i="0" u="sng" strike="noStrike" kern="1200" cap="none" spc="-5" normalizeH="0" baseline="0" noProof="0" dirty="0">
                <a:ln>
                  <a:noFill/>
                </a:ln>
                <a:solidFill>
                  <a:srgbClr val="0462C1"/>
                </a:solidFill>
                <a:effectLst/>
                <a:uLnTx/>
                <a:uFill>
                  <a:solidFill>
                    <a:srgbClr val="0462C1"/>
                  </a:solidFill>
                </a:uFill>
                <a:latin typeface="Calibri"/>
                <a:ea typeface="+mn-ea"/>
                <a:cs typeface="Calibri"/>
                <a:hlinkClick r:id="rId5"/>
              </a:rPr>
              <a:t>https://www.umcg.nl/SiteCollectionDocuments/English/Research/Impact/impact-cycle.pdf</a:t>
            </a:r>
            <a:endParaRPr kumimoji="0" lang="nl-NL" sz="1200" b="0" i="0" u="none" strike="noStrike" kern="1200" cap="none" spc="0" normalizeH="0" baseline="0" noProof="0" dirty="0">
              <a:ln>
                <a:noFill/>
              </a:ln>
              <a:solidFill>
                <a:prstClr val="black"/>
              </a:solidFill>
              <a:effectLst/>
              <a:uLnTx/>
              <a:uFillTx/>
              <a:latin typeface="Calibri"/>
              <a:ea typeface="+mn-ea"/>
              <a:cs typeface="Calibri"/>
            </a:endParaRPr>
          </a:p>
          <a:p>
            <a:pPr marL="12700" marR="0" lvl="0" indent="0" algn="r" defTabSz="914400" rtl="0" eaLnBrk="0" fontAlgn="base" latinLnBrk="0" hangingPunct="0">
              <a:lnSpc>
                <a:spcPct val="100000"/>
              </a:lnSpc>
              <a:spcBef>
                <a:spcPts val="100"/>
              </a:spcBef>
              <a:spcAft>
                <a:spcPct val="0"/>
              </a:spcAft>
              <a:buClrTx/>
              <a:buSzTx/>
              <a:buFontTx/>
              <a:buNone/>
              <a:tabLst/>
              <a:defRPr/>
            </a:pPr>
            <a:r>
              <a:rPr kumimoji="0" lang="nl-NL" altLang="nl-NL" sz="1200" b="0" i="0" u="sng" strike="noStrike" kern="1200" cap="none" spc="0" normalizeH="0" baseline="0" noProof="0" dirty="0">
                <a:ln>
                  <a:noFill/>
                </a:ln>
                <a:solidFill>
                  <a:srgbClr val="0462C1"/>
                </a:solidFill>
                <a:effectLst/>
                <a:uLnTx/>
                <a:uFillTx/>
                <a:latin typeface="Calibri" panose="020F0502020204030204" pitchFamily="34" charset="0"/>
                <a:ea typeface="+mn-ea"/>
                <a:cs typeface="Calibri" panose="020F0502020204030204" pitchFamily="34" charset="0"/>
                <a:hlinkClick r:id="rId6"/>
              </a:rPr>
              <a:t>/</a:t>
            </a:r>
            <a:endParaRPr kumimoji="0" lang="nl-NL" alt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6264" name="object 5">
            <a:extLst>
              <a:ext uri="{FF2B5EF4-FFF2-40B4-BE49-F238E27FC236}">
                <a16:creationId xmlns:a16="http://schemas.microsoft.com/office/drawing/2014/main" id="{6F6B2CE9-DE14-4348-B774-B64B6B64D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550" y="1868488"/>
            <a:ext cx="5635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5" name="Tekstvak 12">
            <a:extLst>
              <a:ext uri="{FF2B5EF4-FFF2-40B4-BE49-F238E27FC236}">
                <a16:creationId xmlns:a16="http://schemas.microsoft.com/office/drawing/2014/main" id="{4738D1EC-78DE-4309-AC90-790F5446E666}"/>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Afbeelding 3">
            <a:extLst>
              <a:ext uri="{FF2B5EF4-FFF2-40B4-BE49-F238E27FC236}">
                <a16:creationId xmlns:a16="http://schemas.microsoft.com/office/drawing/2014/main" id="{1397AC45-AA3E-4F83-9D40-176A85C48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997398A5-69E5-4013-9436-58A6AEFD9D73}"/>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308" name="Tekstvak 6">
            <a:extLst>
              <a:ext uri="{FF2B5EF4-FFF2-40B4-BE49-F238E27FC236}">
                <a16:creationId xmlns:a16="http://schemas.microsoft.com/office/drawing/2014/main" id="{7C0829A9-D9EE-4A0F-A4D3-20A1501D11C9}"/>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Possible impacts</a:t>
            </a:r>
          </a:p>
        </p:txBody>
      </p:sp>
      <p:sp>
        <p:nvSpPr>
          <p:cNvPr id="8" name="Rechthoek 7">
            <a:extLst>
              <a:ext uri="{FF2B5EF4-FFF2-40B4-BE49-F238E27FC236}">
                <a16:creationId xmlns:a16="http://schemas.microsoft.com/office/drawing/2014/main" id="{F53D4E4B-1316-42C5-97BB-4BC0FE0F728C}"/>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8310" name="Afbeelding 16">
            <a:extLst>
              <a:ext uri="{FF2B5EF4-FFF2-40B4-BE49-F238E27FC236}">
                <a16:creationId xmlns:a16="http://schemas.microsoft.com/office/drawing/2014/main" id="{DF382A9E-A4BD-4F6B-9B62-E41450486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itel 1">
            <a:extLst>
              <a:ext uri="{FF2B5EF4-FFF2-40B4-BE49-F238E27FC236}">
                <a16:creationId xmlns:a16="http://schemas.microsoft.com/office/drawing/2014/main" id="{DAD5863E-5BC1-445D-B79F-F9A788C8D22A}"/>
              </a:ext>
            </a:extLst>
          </p:cNvPr>
          <p:cNvSpPr txBox="1">
            <a:spLocks noChangeArrowheads="1"/>
          </p:cNvSpPr>
          <p:nvPr/>
        </p:nvSpPr>
        <p:spPr bwMode="auto">
          <a:xfrm>
            <a:off x="774700" y="2055813"/>
            <a:ext cx="51562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Stronger economy</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New companies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Exports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Jobs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Stronger society</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Better Health</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Better Education</a:t>
            </a:r>
          </a:p>
        </p:txBody>
      </p:sp>
      <p:sp>
        <p:nvSpPr>
          <p:cNvPr id="98312" name="Titel 1">
            <a:extLst>
              <a:ext uri="{FF2B5EF4-FFF2-40B4-BE49-F238E27FC236}">
                <a16:creationId xmlns:a16="http://schemas.microsoft.com/office/drawing/2014/main" id="{6AF17906-2991-4AE6-9212-7F090D94FB5B}"/>
              </a:ext>
            </a:extLst>
          </p:cNvPr>
          <p:cNvSpPr txBox="1">
            <a:spLocks noChangeArrowheads="1"/>
          </p:cNvSpPr>
          <p:nvPr/>
        </p:nvSpPr>
        <p:spPr bwMode="auto">
          <a:xfrm>
            <a:off x="6261100" y="2055813"/>
            <a:ext cx="51562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Inequalities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Poverty</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Unemployment</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Social care burden</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Crime/violence/terrorism</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Pollution</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Climate change</a:t>
            </a:r>
          </a:p>
        </p:txBody>
      </p:sp>
      <p:sp>
        <p:nvSpPr>
          <p:cNvPr id="98313" name="Tekstvak 12">
            <a:extLst>
              <a:ext uri="{FF2B5EF4-FFF2-40B4-BE49-F238E27FC236}">
                <a16:creationId xmlns:a16="http://schemas.microsoft.com/office/drawing/2014/main" id="{C92035F6-3130-446D-8F2A-D96F25EC93BA}"/>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Afbeelding 3">
            <a:extLst>
              <a:ext uri="{FF2B5EF4-FFF2-40B4-BE49-F238E27FC236}">
                <a16:creationId xmlns:a16="http://schemas.microsoft.com/office/drawing/2014/main" id="{768E3CE2-8070-49DF-9565-174405C23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AA0E3AD2-0174-45F7-8A64-DDEFA0E481F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356" name="Tekstvak 6">
            <a:extLst>
              <a:ext uri="{FF2B5EF4-FFF2-40B4-BE49-F238E27FC236}">
                <a16:creationId xmlns:a16="http://schemas.microsoft.com/office/drawing/2014/main" id="{E609A581-D1F9-4FFE-B6C2-E90FCA2D4B66}"/>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Impact process</a:t>
            </a:r>
          </a:p>
        </p:txBody>
      </p:sp>
      <p:sp>
        <p:nvSpPr>
          <p:cNvPr id="8" name="Rechthoek 7">
            <a:extLst>
              <a:ext uri="{FF2B5EF4-FFF2-40B4-BE49-F238E27FC236}">
                <a16:creationId xmlns:a16="http://schemas.microsoft.com/office/drawing/2014/main" id="{588C82BB-8C73-47C0-B0AE-33321C7F2D35}"/>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358" name="Afbeelding 16">
            <a:extLst>
              <a:ext uri="{FF2B5EF4-FFF2-40B4-BE49-F238E27FC236}">
                <a16:creationId xmlns:a16="http://schemas.microsoft.com/office/drawing/2014/main" id="{E37B33E8-7D2F-43DB-A7DB-7701F4382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object 4">
            <a:extLst>
              <a:ext uri="{FF2B5EF4-FFF2-40B4-BE49-F238E27FC236}">
                <a16:creationId xmlns:a16="http://schemas.microsoft.com/office/drawing/2014/main" id="{22DE1ED6-3FB5-48AB-A48B-97E96FE88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831975"/>
            <a:ext cx="8472488"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object 6">
            <a:extLst>
              <a:ext uri="{FF2B5EF4-FFF2-40B4-BE49-F238E27FC236}">
                <a16:creationId xmlns:a16="http://schemas.microsoft.com/office/drawing/2014/main" id="{6DDD56D4-44FC-4059-91B7-C218C9049392}"/>
              </a:ext>
            </a:extLst>
          </p:cNvPr>
          <p:cNvSpPr txBox="1">
            <a:spLocks noChangeArrowheads="1"/>
          </p:cNvSpPr>
          <p:nvPr/>
        </p:nvSpPr>
        <p:spPr bwMode="auto">
          <a:xfrm>
            <a:off x="8907463" y="6335713"/>
            <a:ext cx="30686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r" defTabSz="914400" rtl="0" eaLnBrk="0" fontAlgn="base" latinLnBrk="0" hangingPunct="0">
              <a:lnSpc>
                <a:spcPct val="100000"/>
              </a:lnSpc>
              <a:spcBef>
                <a:spcPts val="100"/>
              </a:spcBef>
              <a:spcAft>
                <a:spcPct val="0"/>
              </a:spcAft>
              <a:buClrTx/>
              <a:buSzTx/>
              <a:buFontTx/>
              <a:buNone/>
              <a:tabLst/>
              <a:defRPr/>
            </a:pPr>
            <a:r>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University College Dublin -  </a:t>
            </a:r>
            <a:r>
              <a:rPr kumimoji="0" lang="nl-NL" altLang="nl-NL" sz="1200" b="0" i="0" u="sng" strike="noStrike" kern="1200" cap="none" spc="0" normalizeH="0" baseline="0" noProof="0">
                <a:ln>
                  <a:noFill/>
                </a:ln>
                <a:solidFill>
                  <a:srgbClr val="0462C1"/>
                </a:solidFill>
                <a:effectLst/>
                <a:uLnTx/>
                <a:uFillTx/>
                <a:latin typeface="Calibri" panose="020F0502020204030204" pitchFamily="34" charset="0"/>
                <a:ea typeface="+mn-ea"/>
                <a:cs typeface="Calibri" panose="020F0502020204030204" pitchFamily="34" charset="0"/>
                <a:hlinkClick r:id="rId6"/>
              </a:rPr>
              <a:t>https://www.ucd.ie/impacttoolkit/whatisimpact/</a:t>
            </a:r>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0361" name="Tekstvak 12">
            <a:extLst>
              <a:ext uri="{FF2B5EF4-FFF2-40B4-BE49-F238E27FC236}">
                <a16:creationId xmlns:a16="http://schemas.microsoft.com/office/drawing/2014/main" id="{D1458E38-31F3-426F-A021-C4C024046730}"/>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4AAD6D-76D5-40F4-B4DE-60A581BA1817}"/>
              </a:ext>
            </a:extLst>
          </p:cNvPr>
          <p:cNvSpPr>
            <a:spLocks noGrp="1"/>
          </p:cNvSpPr>
          <p:nvPr>
            <p:ph type="body" sz="quarter" idx="11"/>
          </p:nvPr>
        </p:nvSpPr>
        <p:spPr>
          <a:xfrm>
            <a:off x="4557485" y="2000250"/>
            <a:ext cx="7377841" cy="4034450"/>
          </a:xfrm>
        </p:spPr>
        <p:txBody>
          <a:bodyPr/>
          <a:lstStyle/>
          <a:p>
            <a:pPr fontAlgn="t"/>
            <a:r>
              <a:rPr lang="nl-NL" sz="1600" b="1" dirty="0" err="1">
                <a:solidFill>
                  <a:srgbClr val="820000"/>
                </a:solidFill>
              </a:rPr>
              <a:t>Introductions</a:t>
            </a:r>
            <a:endParaRPr lang="nl-NL" sz="1600" b="1" dirty="0">
              <a:solidFill>
                <a:srgbClr val="820000"/>
              </a:solidFill>
            </a:endParaRPr>
          </a:p>
          <a:p>
            <a:pPr fontAlgn="t"/>
            <a:r>
              <a:rPr lang="nl-NL" sz="1600" i="1" dirty="0" err="1"/>
              <a:t>Getting</a:t>
            </a:r>
            <a:r>
              <a:rPr lang="nl-NL" sz="1600" i="1" dirty="0"/>
              <a:t> </a:t>
            </a:r>
            <a:r>
              <a:rPr lang="nl-NL" sz="1600" i="1" dirty="0" err="1"/>
              <a:t>to</a:t>
            </a:r>
            <a:r>
              <a:rPr lang="nl-NL" sz="1600" i="1" dirty="0"/>
              <a:t> </a:t>
            </a:r>
            <a:r>
              <a:rPr lang="nl-NL" sz="1600" i="1" dirty="0" err="1"/>
              <a:t>know</a:t>
            </a:r>
            <a:r>
              <a:rPr lang="nl-NL" sz="1600" i="1" dirty="0"/>
              <a:t> </a:t>
            </a:r>
            <a:r>
              <a:rPr lang="nl-NL" sz="1600" i="1" dirty="0" err="1"/>
              <a:t>you</a:t>
            </a:r>
            <a:endParaRPr lang="en-US" sz="1600" dirty="0"/>
          </a:p>
          <a:p>
            <a:pPr fontAlgn="t"/>
            <a:r>
              <a:rPr lang="nl-NL" sz="1600" b="1" dirty="0" err="1">
                <a:solidFill>
                  <a:srgbClr val="820000"/>
                </a:solidFill>
              </a:rPr>
              <a:t>Embedding</a:t>
            </a:r>
            <a:r>
              <a:rPr lang="nl-NL" sz="1600" b="1" i="1" dirty="0">
                <a:solidFill>
                  <a:srgbClr val="820000"/>
                </a:solidFill>
              </a:rPr>
              <a:t> </a:t>
            </a:r>
            <a:r>
              <a:rPr lang="nl-NL" sz="1600" b="1" i="1" dirty="0" err="1">
                <a:solidFill>
                  <a:srgbClr val="820000"/>
                </a:solidFill>
              </a:rPr>
              <a:t>societal</a:t>
            </a:r>
            <a:r>
              <a:rPr lang="nl-NL" sz="1600" b="1" i="1" dirty="0">
                <a:solidFill>
                  <a:srgbClr val="820000"/>
                </a:solidFill>
              </a:rPr>
              <a:t> impact in </a:t>
            </a:r>
            <a:r>
              <a:rPr lang="nl-NL" sz="1600" b="1" i="1" dirty="0" err="1">
                <a:solidFill>
                  <a:srgbClr val="820000"/>
                </a:solidFill>
              </a:rPr>
              <a:t>your</a:t>
            </a:r>
            <a:r>
              <a:rPr lang="nl-NL" sz="1600" b="1" i="1" dirty="0">
                <a:solidFill>
                  <a:srgbClr val="820000"/>
                </a:solidFill>
              </a:rPr>
              <a:t> </a:t>
            </a:r>
            <a:r>
              <a:rPr lang="nl-NL" sz="1600" b="1" i="1" dirty="0" err="1">
                <a:solidFill>
                  <a:srgbClr val="820000"/>
                </a:solidFill>
              </a:rPr>
              <a:t>institution</a:t>
            </a:r>
            <a:endParaRPr lang="nl-NL" sz="1600" b="1" i="1" dirty="0">
              <a:solidFill>
                <a:srgbClr val="820000"/>
              </a:solidFill>
            </a:endParaRPr>
          </a:p>
          <a:p>
            <a:pPr fontAlgn="t"/>
            <a:r>
              <a:rPr lang="nl-NL" sz="1600" b="1" i="1" dirty="0"/>
              <a:t>A</a:t>
            </a:r>
            <a:r>
              <a:rPr lang="en-US" sz="1600" b="1" i="1" dirty="0" err="1"/>
              <a:t>nika</a:t>
            </a:r>
            <a:r>
              <a:rPr lang="en-US" sz="1600" b="1" i="1" dirty="0"/>
              <a:t> Duut van Goor</a:t>
            </a:r>
            <a:r>
              <a:rPr lang="en-US" sz="1600" i="1" dirty="0"/>
              <a:t>, Director of AESIS</a:t>
            </a:r>
          </a:p>
          <a:p>
            <a:pPr fontAlgn="t"/>
            <a:r>
              <a:rPr lang="nl-NL" sz="1600" b="1" i="1" dirty="0"/>
              <a:t>Susan Renoe</a:t>
            </a:r>
            <a:r>
              <a:rPr lang="nl-NL" sz="1600" i="1" dirty="0"/>
              <a:t>, </a:t>
            </a:r>
            <a:r>
              <a:rPr lang="en-US" sz="1600" i="1" dirty="0"/>
              <a:t>Associate Vice Chancellor, University of Missouri &amp; Executive Director of the NSF Center for Advancing Research Impact in Society, USA</a:t>
            </a:r>
            <a:endParaRPr lang="en-US" sz="1600" dirty="0"/>
          </a:p>
          <a:p>
            <a:pPr fontAlgn="t"/>
            <a:r>
              <a:rPr lang="nl-NL" sz="1600" b="1" dirty="0" err="1">
                <a:solidFill>
                  <a:srgbClr val="820000"/>
                </a:solidFill>
              </a:rPr>
              <a:t>Institutional</a:t>
            </a:r>
            <a:r>
              <a:rPr lang="nl-NL" sz="1600" b="1" dirty="0">
                <a:solidFill>
                  <a:srgbClr val="820000"/>
                </a:solidFill>
              </a:rPr>
              <a:t> Readiness &amp; Culture – Part I &amp; II</a:t>
            </a:r>
          </a:p>
          <a:p>
            <a:pPr fontAlgn="t"/>
            <a:r>
              <a:rPr lang="nl-NL" sz="1600" b="1" i="1" dirty="0"/>
              <a:t>David Phipps</a:t>
            </a:r>
            <a:r>
              <a:rPr lang="nl-NL" sz="1600" i="1" dirty="0"/>
              <a:t>, </a:t>
            </a:r>
            <a:r>
              <a:rPr lang="en-US" sz="1600" i="1" dirty="0"/>
              <a:t>Assistant Vice-President of Research Strategy &amp; Impact, Office of Research Services, York University, Canada</a:t>
            </a:r>
            <a:endParaRPr lang="en-US" sz="1600" dirty="0"/>
          </a:p>
          <a:p>
            <a:pPr fontAlgn="ctr"/>
            <a:r>
              <a:rPr lang="nl-NL" sz="1600" b="1" dirty="0" err="1">
                <a:solidFill>
                  <a:srgbClr val="820000"/>
                </a:solidFill>
              </a:rPr>
              <a:t>Exploring</a:t>
            </a:r>
            <a:r>
              <a:rPr lang="nl-NL" sz="1600" b="1" dirty="0">
                <a:solidFill>
                  <a:srgbClr val="820000"/>
                </a:solidFill>
              </a:rPr>
              <a:t> </a:t>
            </a:r>
            <a:r>
              <a:rPr lang="nl-NL" sz="1600" b="1" dirty="0" err="1">
                <a:solidFill>
                  <a:srgbClr val="820000"/>
                </a:solidFill>
              </a:rPr>
              <a:t>the</a:t>
            </a:r>
            <a:r>
              <a:rPr lang="nl-NL" sz="1600" b="1" dirty="0">
                <a:solidFill>
                  <a:srgbClr val="820000"/>
                </a:solidFill>
              </a:rPr>
              <a:t> </a:t>
            </a:r>
            <a:r>
              <a:rPr lang="nl-NL" sz="1600" b="1" dirty="0" err="1">
                <a:solidFill>
                  <a:srgbClr val="820000"/>
                </a:solidFill>
              </a:rPr>
              <a:t>funding</a:t>
            </a:r>
            <a:r>
              <a:rPr lang="nl-NL" sz="1600" b="1" dirty="0">
                <a:solidFill>
                  <a:srgbClr val="820000"/>
                </a:solidFill>
              </a:rPr>
              <a:t> landscape</a:t>
            </a:r>
            <a:endParaRPr lang="en-US" sz="1600" dirty="0">
              <a:solidFill>
                <a:srgbClr val="820000"/>
              </a:solidFill>
            </a:endParaRPr>
          </a:p>
          <a:p>
            <a:r>
              <a:rPr lang="nl-NL" sz="1600" b="1" i="1" dirty="0"/>
              <a:t>Britt Holbrook</a:t>
            </a:r>
            <a:r>
              <a:rPr lang="nl-NL" sz="1600" i="1" dirty="0"/>
              <a:t>, </a:t>
            </a:r>
            <a:r>
              <a:rPr lang="en-US" sz="1600" i="1" dirty="0"/>
              <a:t>Associate Professor in the Department of Humanities at New Jersey Institute of Technology, United States</a:t>
            </a:r>
          </a:p>
          <a:p>
            <a:r>
              <a:rPr lang="nl-NL" sz="1600" b="1" i="1" dirty="0"/>
              <a:t>J</a:t>
            </a:r>
            <a:r>
              <a:rPr lang="en-US" sz="1600" b="1" i="1" dirty="0" err="1"/>
              <a:t>ess</a:t>
            </a:r>
            <a:r>
              <a:rPr lang="en-US" sz="1600" b="1" i="1" dirty="0"/>
              <a:t> Miner</a:t>
            </a:r>
            <a:r>
              <a:rPr lang="en-US" sz="1600" i="1" dirty="0"/>
              <a:t>, Executive Director of the Edmond J. </a:t>
            </a:r>
            <a:r>
              <a:rPr lang="en-US" sz="1600" i="1" dirty="0" err="1"/>
              <a:t>Safra</a:t>
            </a:r>
            <a:r>
              <a:rPr lang="en-US" sz="1600" i="1" dirty="0"/>
              <a:t> Center for Ethics, Harvard University, United States</a:t>
            </a:r>
          </a:p>
        </p:txBody>
      </p:sp>
      <p:sp>
        <p:nvSpPr>
          <p:cNvPr id="4" name="Text Placeholder 3">
            <a:extLst>
              <a:ext uri="{FF2B5EF4-FFF2-40B4-BE49-F238E27FC236}">
                <a16:creationId xmlns:a16="http://schemas.microsoft.com/office/drawing/2014/main" id="{D8BFDDB8-26C4-4767-A5B7-3040D5ABDE2D}"/>
              </a:ext>
            </a:extLst>
          </p:cNvPr>
          <p:cNvSpPr>
            <a:spLocks noGrp="1"/>
          </p:cNvSpPr>
          <p:nvPr>
            <p:ph type="body" sz="quarter" idx="12"/>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p:txBody>
      </p:sp>
      <p:sp>
        <p:nvSpPr>
          <p:cNvPr id="5" name="Content Placeholder 4">
            <a:extLst>
              <a:ext uri="{FF2B5EF4-FFF2-40B4-BE49-F238E27FC236}">
                <a16:creationId xmlns:a16="http://schemas.microsoft.com/office/drawing/2014/main" id="{922A632C-5077-4090-92BA-F47ED0BD1E44}"/>
              </a:ext>
            </a:extLst>
          </p:cNvPr>
          <p:cNvSpPr>
            <a:spLocks noGrp="1"/>
          </p:cNvSpPr>
          <p:nvPr>
            <p:ph sz="quarter" idx="13"/>
          </p:nvPr>
        </p:nvSpPr>
        <p:spPr/>
        <p:txBody>
          <a:bodyPr/>
          <a:lstStyle/>
          <a:p>
            <a:r>
              <a:rPr lang="nl-NL" dirty="0"/>
              <a:t>#Instruc22</a:t>
            </a:r>
            <a:endParaRPr lang="en-US" dirty="0"/>
          </a:p>
        </p:txBody>
      </p:sp>
      <p:sp>
        <p:nvSpPr>
          <p:cNvPr id="6" name="Text Placeholder 5">
            <a:extLst>
              <a:ext uri="{FF2B5EF4-FFF2-40B4-BE49-F238E27FC236}">
                <a16:creationId xmlns:a16="http://schemas.microsoft.com/office/drawing/2014/main" id="{58BFE1D1-A7C7-4344-A83E-C5B46FCCB16D}"/>
              </a:ext>
            </a:extLst>
          </p:cNvPr>
          <p:cNvSpPr>
            <a:spLocks noGrp="1"/>
          </p:cNvSpPr>
          <p:nvPr>
            <p:ph type="body" sz="quarter" idx="14"/>
          </p:nvPr>
        </p:nvSpPr>
        <p:spPr>
          <a:xfrm>
            <a:off x="445088" y="2226240"/>
            <a:ext cx="3308203" cy="831850"/>
          </a:xfrm>
        </p:spPr>
        <p:txBody>
          <a:bodyPr/>
          <a:lstStyle/>
          <a:p>
            <a:pPr algn="ctr"/>
            <a:r>
              <a:rPr lang="nl-NL" dirty="0" err="1">
                <a:latin typeface="Garamond" panose="02020404030301010803" pitchFamily="18" charset="0"/>
              </a:rPr>
              <a:t>Overview</a:t>
            </a:r>
            <a:r>
              <a:rPr lang="nl-NL" dirty="0">
                <a:latin typeface="Garamond" panose="02020404030301010803" pitchFamily="18" charset="0"/>
              </a:rPr>
              <a:t> of Day 1</a:t>
            </a:r>
          </a:p>
        </p:txBody>
      </p:sp>
      <p:pic>
        <p:nvPicPr>
          <p:cNvPr id="11" name="Picture 10">
            <a:extLst>
              <a:ext uri="{FF2B5EF4-FFF2-40B4-BE49-F238E27FC236}">
                <a16:creationId xmlns:a16="http://schemas.microsoft.com/office/drawing/2014/main" id="{1A84C320-2EE1-4435-9DC7-A03A96FFB604}"/>
              </a:ext>
            </a:extLst>
          </p:cNvPr>
          <p:cNvPicPr>
            <a:picLocks noChangeAspect="1"/>
          </p:cNvPicPr>
          <p:nvPr/>
        </p:nvPicPr>
        <p:blipFill rotWithShape="1">
          <a:blip r:embed="rId2"/>
          <a:srcRect l="17236" t="21171" r="55620" b="11714"/>
          <a:stretch/>
        </p:blipFill>
        <p:spPr>
          <a:xfrm>
            <a:off x="1047375" y="3108845"/>
            <a:ext cx="2103630" cy="2925855"/>
          </a:xfrm>
          <a:prstGeom prst="rect">
            <a:avLst/>
          </a:prstGeom>
        </p:spPr>
      </p:pic>
    </p:spTree>
    <p:extLst>
      <p:ext uri="{BB962C8B-B14F-4D97-AF65-F5344CB8AC3E}">
        <p14:creationId xmlns:p14="http://schemas.microsoft.com/office/powerpoint/2010/main" val="4186732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a:extLst>
              <a:ext uri="{FF2B5EF4-FFF2-40B4-BE49-F238E27FC236}">
                <a16:creationId xmlns:a16="http://schemas.microsoft.com/office/drawing/2014/main" id="{25E01407-FD54-4291-BA77-DF1704ABE75E}"/>
              </a:ext>
            </a:extLst>
          </p:cNvPr>
          <p:cNvSpPr>
            <a:spLocks noGrp="1" noChangeArrowheads="1"/>
          </p:cNvSpPr>
          <p:nvPr>
            <p:ph type="title"/>
          </p:nvPr>
        </p:nvSpPr>
        <p:spPr>
          <a:xfrm>
            <a:off x="774700" y="2000250"/>
            <a:ext cx="10515600" cy="971550"/>
          </a:xfrm>
        </p:spPr>
        <p:txBody>
          <a:bodyPr/>
          <a:lstStyle/>
          <a:p>
            <a:pPr eaLnBrk="1" hangingPunct="1">
              <a:lnSpc>
                <a:spcPct val="100000"/>
              </a:lnSpc>
              <a:buClr>
                <a:srgbClr val="820000"/>
              </a:buClr>
            </a:pPr>
            <a:r>
              <a:rPr lang="en-US" altLang="nl-NL" sz="3200" b="1">
                <a:solidFill>
                  <a:srgbClr val="820000"/>
                </a:solidFill>
                <a:latin typeface="Garamond" panose="02020404030301010803" pitchFamily="18" charset="0"/>
              </a:rPr>
              <a:t>Quantifiable indicators (REF/SEP/etc)</a:t>
            </a:r>
            <a:endParaRPr lang="nl-NL" altLang="nl-NL" sz="3200">
              <a:latin typeface="Garamond" panose="02020404030301010803" pitchFamily="18" charset="0"/>
            </a:endParaRPr>
          </a:p>
        </p:txBody>
      </p:sp>
      <p:pic>
        <p:nvPicPr>
          <p:cNvPr id="102403" name="Afbeelding 3">
            <a:extLst>
              <a:ext uri="{FF2B5EF4-FFF2-40B4-BE49-F238E27FC236}">
                <a16:creationId xmlns:a16="http://schemas.microsoft.com/office/drawing/2014/main" id="{2E0D6B7B-2D6B-4BAF-9D85-DE339B726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A83AF0EA-F492-43D5-8869-0C8733484BE3}"/>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05" name="Tekstvak 6">
            <a:extLst>
              <a:ext uri="{FF2B5EF4-FFF2-40B4-BE49-F238E27FC236}">
                <a16:creationId xmlns:a16="http://schemas.microsoft.com/office/drawing/2014/main" id="{830633AE-19CC-4457-971E-DEA0D82AFE08}"/>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Demonstrating impact</a:t>
            </a:r>
          </a:p>
        </p:txBody>
      </p:sp>
      <p:sp>
        <p:nvSpPr>
          <p:cNvPr id="8" name="Rechthoek 7">
            <a:extLst>
              <a:ext uri="{FF2B5EF4-FFF2-40B4-BE49-F238E27FC236}">
                <a16:creationId xmlns:a16="http://schemas.microsoft.com/office/drawing/2014/main" id="{9664E954-0ECE-44C1-AE7D-F948C8FED88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07" name="Afbeelding 16">
            <a:extLst>
              <a:ext uri="{FF2B5EF4-FFF2-40B4-BE49-F238E27FC236}">
                <a16:creationId xmlns:a16="http://schemas.microsoft.com/office/drawing/2014/main" id="{B3137BFF-2C35-40BB-8631-3DEDC77BC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0CD01B48-FA0A-423D-9ACF-D6468DF9E2DC}"/>
              </a:ext>
            </a:extLst>
          </p:cNvPr>
          <p:cNvSpPr txBox="1">
            <a:spLocks/>
          </p:cNvSpPr>
          <p:nvPr/>
        </p:nvSpPr>
        <p:spPr bwMode="auto">
          <a:xfrm>
            <a:off x="774700" y="3140075"/>
            <a:ext cx="10515600" cy="3332163"/>
          </a:xfrm>
          <a:prstGeom prst="rect">
            <a:avLst/>
          </a:prstGeom>
          <a:noFill/>
          <a:ln>
            <a:noFill/>
          </a:ln>
        </p:spPr>
        <p:txBody>
          <a:bodyPr anchor="ctr">
            <a:normAutofit fontScale="7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The citations of science in the parliament</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The scientific advisory functions in government</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The citations of science in main newspapers/daily news</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Contract research</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Policy reports</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Articles in professional journals for non-academic readers</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Public prizes</a:t>
            </a:r>
          </a:p>
          <a:p>
            <a:pPr marL="342900" marR="0" lvl="0" indent="-342900" algn="l" defTabSz="914400" rtl="0" eaLnBrk="1" fontAlgn="auto" latinLnBrk="0" hangingPunct="1">
              <a:lnSpc>
                <a:spcPct val="114000"/>
              </a:lnSpc>
              <a:spcBef>
                <a:spcPts val="0"/>
              </a:spcBef>
              <a:spcAft>
                <a:spcPts val="0"/>
              </a:spcAft>
              <a:buClr>
                <a:srgbClr val="820000"/>
              </a:buClr>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Other outputs (instruments, infrastructure, datasets, software tools or designs that the unit has developed) for societal target groups</a:t>
            </a:r>
          </a:p>
          <a:p>
            <a:pPr marL="457200" marR="0" lvl="0" indent="-457200" algn="l" defTabSz="914400" rtl="0" eaLnBrk="1" fontAlgn="auto" latinLnBrk="0" hangingPunct="1">
              <a:lnSpc>
                <a:spcPct val="100000"/>
              </a:lnSpc>
              <a:spcBef>
                <a:spcPts val="0"/>
              </a:spcBef>
              <a:spcAft>
                <a:spcPts val="0"/>
              </a:spcAft>
              <a:buClr>
                <a:srgbClr val="820000"/>
              </a:buClr>
              <a:buSzTx/>
              <a:buFont typeface="Wingdings" panose="05000000000000000000" pitchFamily="2" charset="2"/>
              <a:buChar char="Ø"/>
              <a:tabLst/>
              <a:defRPr/>
            </a:pPr>
            <a:endParaRPr kumimoji="0" 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102409" name="Tekstvak 12">
            <a:extLst>
              <a:ext uri="{FF2B5EF4-FFF2-40B4-BE49-F238E27FC236}">
                <a16:creationId xmlns:a16="http://schemas.microsoft.com/office/drawing/2014/main" id="{5D535F95-7EBA-480E-B0BB-FD2EF5BFF7CA}"/>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a:extLst>
              <a:ext uri="{FF2B5EF4-FFF2-40B4-BE49-F238E27FC236}">
                <a16:creationId xmlns:a16="http://schemas.microsoft.com/office/drawing/2014/main" id="{5DC07559-E4DC-4319-9CBB-9129FCC5EDD9}"/>
              </a:ext>
            </a:extLst>
          </p:cNvPr>
          <p:cNvSpPr>
            <a:spLocks noGrp="1" noChangeArrowheads="1"/>
          </p:cNvSpPr>
          <p:nvPr>
            <p:ph type="title"/>
          </p:nvPr>
        </p:nvSpPr>
        <p:spPr>
          <a:xfrm>
            <a:off x="774700" y="2000250"/>
            <a:ext cx="10515600" cy="971550"/>
          </a:xfrm>
        </p:spPr>
        <p:txBody>
          <a:bodyPr/>
          <a:lstStyle/>
          <a:p>
            <a:pPr eaLnBrk="1" hangingPunct="1">
              <a:lnSpc>
                <a:spcPct val="100000"/>
              </a:lnSpc>
              <a:buClr>
                <a:srgbClr val="820000"/>
              </a:buClr>
            </a:pPr>
            <a:r>
              <a:rPr lang="en-US" altLang="nl-NL" sz="3200" b="1">
                <a:solidFill>
                  <a:srgbClr val="820000"/>
                </a:solidFill>
                <a:latin typeface="Garamond" panose="02020404030301010803" pitchFamily="18" charset="0"/>
              </a:rPr>
              <a:t>Qualitative/Narratives </a:t>
            </a:r>
            <a:endParaRPr lang="nl-NL" altLang="nl-NL" sz="3200">
              <a:latin typeface="Garamond" panose="02020404030301010803" pitchFamily="18" charset="0"/>
            </a:endParaRPr>
          </a:p>
        </p:txBody>
      </p:sp>
      <p:pic>
        <p:nvPicPr>
          <p:cNvPr id="104451" name="Afbeelding 3">
            <a:extLst>
              <a:ext uri="{FF2B5EF4-FFF2-40B4-BE49-F238E27FC236}">
                <a16:creationId xmlns:a16="http://schemas.microsoft.com/office/drawing/2014/main" id="{B3B99E4B-0DB3-4E9A-A9F7-8B5336E6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kstvak 6">
            <a:extLst>
              <a:ext uri="{FF2B5EF4-FFF2-40B4-BE49-F238E27FC236}">
                <a16:creationId xmlns:a16="http://schemas.microsoft.com/office/drawing/2014/main" id="{75C74D59-BB6E-407A-AEC5-CA3A0AC48D0C}"/>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Demonstrating impact</a:t>
            </a:r>
          </a:p>
        </p:txBody>
      </p:sp>
      <p:sp>
        <p:nvSpPr>
          <p:cNvPr id="8" name="Rechthoek 7">
            <a:extLst>
              <a:ext uri="{FF2B5EF4-FFF2-40B4-BE49-F238E27FC236}">
                <a16:creationId xmlns:a16="http://schemas.microsoft.com/office/drawing/2014/main" id="{6401F74F-8491-4E14-8394-80703912D810}"/>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454" name="Afbeelding 16">
            <a:extLst>
              <a:ext uri="{FF2B5EF4-FFF2-40B4-BE49-F238E27FC236}">
                <a16:creationId xmlns:a16="http://schemas.microsoft.com/office/drawing/2014/main" id="{37B088F2-0AFB-4781-9128-C8FD548FF3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3BC51B83-90D2-4E46-90F8-F550C4A6F9ED}"/>
              </a:ext>
            </a:extLst>
          </p:cNvPr>
          <p:cNvSpPr txBox="1">
            <a:spLocks/>
          </p:cNvSpPr>
          <p:nvPr/>
        </p:nvSpPr>
        <p:spPr bwMode="auto">
          <a:xfrm>
            <a:off x="774700" y="2792413"/>
            <a:ext cx="10515600" cy="3506787"/>
          </a:xfrm>
          <a:prstGeom prst="rect">
            <a:avLst/>
          </a:prstGeom>
          <a:noFill/>
          <a:ln>
            <a:noFill/>
          </a:ln>
        </p:spPr>
        <p:txBody>
          <a:bodyPr anchor="ctr">
            <a:normAutofit fontScale="550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Public awareness, attitude or understanding of risks improved</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US"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Quality or productivity of professional or public service improved</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Public health or quality of life improved</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Project lowered risks to security </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User experience has improved</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Changes in environmental or architectural design standards or general practice</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Development of ethical standards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Professional research capabilities improved</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Project challenged conventional wisdom, stimulating debate among stakeholders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Improved access to justice and other opportunities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Impact on democratic participation</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Creating, inspiring or supporting new forms of expression (like artistic, literary etc.)</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Understanding, developing and adopting alternative economic models</a:t>
            </a:r>
          </a:p>
          <a:p>
            <a:pPr marL="0" marR="0" lvl="0" indent="0" algn="l" defTabSz="914400" rtl="0" eaLnBrk="1" fontAlgn="base" latinLnBrk="0" hangingPunct="1">
              <a:lnSpc>
                <a:spcPct val="100000"/>
              </a:lnSpc>
              <a:spcBef>
                <a:spcPct val="0"/>
              </a:spcBef>
              <a:spcAft>
                <a:spcPct val="0"/>
              </a:spcAft>
              <a:buClr>
                <a:srgbClr val="820000"/>
              </a:buClr>
              <a:buSzTx/>
              <a:buFont typeface="Wingdings" panose="05000000000000000000" pitchFamily="2" charset="2"/>
              <a:buChar char="Ø"/>
              <a:tabLst/>
              <a:defRPr/>
            </a:pPr>
            <a:r>
              <a:rPr kumimoji="0" lang="en-GB"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Times New Roman" panose="02020603050405020304" pitchFamily="18" charset="0"/>
              </a:rPr>
              <a:t>Etc…</a:t>
            </a:r>
            <a:endParaRPr kumimoji="0" lang="nl-NL" altLang="nl-NL" sz="32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104456" name="Tekstvak 12">
            <a:extLst>
              <a:ext uri="{FF2B5EF4-FFF2-40B4-BE49-F238E27FC236}">
                <a16:creationId xmlns:a16="http://schemas.microsoft.com/office/drawing/2014/main" id="{6AAFE2E6-89CB-47FD-87CD-53E5D8F608D0}"/>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Afbeelding 3">
            <a:extLst>
              <a:ext uri="{FF2B5EF4-FFF2-40B4-BE49-F238E27FC236}">
                <a16:creationId xmlns:a16="http://schemas.microsoft.com/office/drawing/2014/main" id="{EAF726C7-4795-4D17-B05F-611E600F8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92F795E2-7FFC-4A1B-BCFB-44A193A4C13B}"/>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500" name="Tekstvak 6">
            <a:extLst>
              <a:ext uri="{FF2B5EF4-FFF2-40B4-BE49-F238E27FC236}">
                <a16:creationId xmlns:a16="http://schemas.microsoft.com/office/drawing/2014/main" id="{49D736CA-CFD6-4BE2-988E-AF2E720C3207}"/>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Impact process</a:t>
            </a:r>
          </a:p>
        </p:txBody>
      </p:sp>
      <p:sp>
        <p:nvSpPr>
          <p:cNvPr id="8" name="Rechthoek 7">
            <a:extLst>
              <a:ext uri="{FF2B5EF4-FFF2-40B4-BE49-F238E27FC236}">
                <a16:creationId xmlns:a16="http://schemas.microsoft.com/office/drawing/2014/main" id="{1DB84D0E-5CFD-432F-AF45-FB8758787762}"/>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502" name="Afbeelding 16">
            <a:extLst>
              <a:ext uri="{FF2B5EF4-FFF2-40B4-BE49-F238E27FC236}">
                <a16:creationId xmlns:a16="http://schemas.microsoft.com/office/drawing/2014/main" id="{986E1D67-3608-4E1F-87E2-9B95271DE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object 4">
            <a:extLst>
              <a:ext uri="{FF2B5EF4-FFF2-40B4-BE49-F238E27FC236}">
                <a16:creationId xmlns:a16="http://schemas.microsoft.com/office/drawing/2014/main" id="{75620EA2-EE2F-4F80-8612-19A8C1EC3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1831975"/>
            <a:ext cx="8472488"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object 6">
            <a:extLst>
              <a:ext uri="{FF2B5EF4-FFF2-40B4-BE49-F238E27FC236}">
                <a16:creationId xmlns:a16="http://schemas.microsoft.com/office/drawing/2014/main" id="{16D12985-C247-48FB-AEFE-894D34CF1091}"/>
              </a:ext>
            </a:extLst>
          </p:cNvPr>
          <p:cNvSpPr txBox="1">
            <a:spLocks noChangeArrowheads="1"/>
          </p:cNvSpPr>
          <p:nvPr/>
        </p:nvSpPr>
        <p:spPr bwMode="auto">
          <a:xfrm>
            <a:off x="8907463" y="6335713"/>
            <a:ext cx="30686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r" defTabSz="914400" rtl="0" eaLnBrk="0" fontAlgn="base" latinLnBrk="0" hangingPunct="0">
              <a:lnSpc>
                <a:spcPct val="100000"/>
              </a:lnSpc>
              <a:spcBef>
                <a:spcPts val="100"/>
              </a:spcBef>
              <a:spcAft>
                <a:spcPct val="0"/>
              </a:spcAft>
              <a:buClrTx/>
              <a:buSzTx/>
              <a:buFontTx/>
              <a:buNone/>
              <a:tabLst/>
              <a:defRPr/>
            </a:pPr>
            <a:r>
              <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University College Dublin -  </a:t>
            </a:r>
            <a:r>
              <a:rPr kumimoji="0" lang="nl-NL" altLang="nl-NL" sz="1200" b="0" i="0" u="sng" strike="noStrike" kern="1200" cap="none" spc="0" normalizeH="0" baseline="0" noProof="0">
                <a:ln>
                  <a:noFill/>
                </a:ln>
                <a:solidFill>
                  <a:srgbClr val="0462C1"/>
                </a:solidFill>
                <a:effectLst/>
                <a:uLnTx/>
                <a:uFillTx/>
                <a:latin typeface="Calibri" panose="020F0502020204030204" pitchFamily="34" charset="0"/>
                <a:ea typeface="+mn-ea"/>
                <a:cs typeface="Calibri" panose="020F0502020204030204" pitchFamily="34" charset="0"/>
                <a:hlinkClick r:id="rId6"/>
              </a:rPr>
              <a:t>https://www.ucd.ie/impacttoolkit/whatisimpact/</a:t>
            </a:r>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6505" name="Tekstvak 12">
            <a:extLst>
              <a:ext uri="{FF2B5EF4-FFF2-40B4-BE49-F238E27FC236}">
                <a16:creationId xmlns:a16="http://schemas.microsoft.com/office/drawing/2014/main" id="{E19627E3-7D28-4287-B8D4-34F5DBD2F7CC}"/>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a:extLst>
              <a:ext uri="{FF2B5EF4-FFF2-40B4-BE49-F238E27FC236}">
                <a16:creationId xmlns:a16="http://schemas.microsoft.com/office/drawing/2014/main" id="{D58D45D4-3FE2-4C1D-8A18-8A4C15C152BD}"/>
              </a:ext>
            </a:extLst>
          </p:cNvPr>
          <p:cNvSpPr>
            <a:spLocks noGrp="1" noChangeArrowheads="1"/>
          </p:cNvSpPr>
          <p:nvPr>
            <p:ph type="title"/>
          </p:nvPr>
        </p:nvSpPr>
        <p:spPr>
          <a:xfrm>
            <a:off x="1095375" y="2279650"/>
            <a:ext cx="3119438" cy="3063875"/>
          </a:xfrm>
        </p:spPr>
        <p:txBody>
          <a:bodyPr/>
          <a:lstStyle/>
          <a:p>
            <a:pPr algn="ctr" eaLnBrk="1" hangingPunct="1">
              <a:lnSpc>
                <a:spcPct val="100000"/>
              </a:lnSpc>
              <a:buClr>
                <a:srgbClr val="820000"/>
              </a:buClr>
            </a:pPr>
            <a:r>
              <a:rPr lang="en-US" altLang="nl-NL" sz="2800" b="1">
                <a:latin typeface="Garamond" panose="02020404030301010803" pitchFamily="18" charset="0"/>
              </a:rPr>
              <a:t>Research uptake</a:t>
            </a:r>
            <a:br>
              <a:rPr lang="en-US" altLang="nl-NL" sz="2800" b="1">
                <a:latin typeface="Garamond" panose="02020404030301010803" pitchFamily="18" charset="0"/>
              </a:rPr>
            </a:br>
            <a:r>
              <a:rPr lang="en-US" altLang="nl-NL" sz="2800">
                <a:latin typeface="Garamond" panose="02020404030301010803" pitchFamily="18" charset="0"/>
              </a:rPr>
              <a:t>People are interested in research, read it, talk about it, go to a presentation or event, etc</a:t>
            </a:r>
            <a:endParaRPr lang="nl-NL" altLang="nl-NL" sz="2800">
              <a:latin typeface="Garamond" panose="02020404030301010803" pitchFamily="18" charset="0"/>
            </a:endParaRPr>
          </a:p>
        </p:txBody>
      </p:sp>
      <p:pic>
        <p:nvPicPr>
          <p:cNvPr id="108547" name="Afbeelding 3">
            <a:extLst>
              <a:ext uri="{FF2B5EF4-FFF2-40B4-BE49-F238E27FC236}">
                <a16:creationId xmlns:a16="http://schemas.microsoft.com/office/drawing/2014/main" id="{B24710C4-DD43-47B6-9478-C106F4B9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7A1AC668-2AB9-46D3-9BFF-BD839D5314BB}"/>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549" name="Tekstvak 6">
            <a:extLst>
              <a:ext uri="{FF2B5EF4-FFF2-40B4-BE49-F238E27FC236}">
                <a16:creationId xmlns:a16="http://schemas.microsoft.com/office/drawing/2014/main" id="{0BC459F8-437D-4E8E-B1CF-8A9F2F8F96C0}"/>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Output – Outcome – Impact </a:t>
            </a:r>
          </a:p>
        </p:txBody>
      </p:sp>
      <p:sp>
        <p:nvSpPr>
          <p:cNvPr id="8" name="Rechthoek 7">
            <a:extLst>
              <a:ext uri="{FF2B5EF4-FFF2-40B4-BE49-F238E27FC236}">
                <a16:creationId xmlns:a16="http://schemas.microsoft.com/office/drawing/2014/main" id="{56BC071E-2147-4D15-9D45-73CD3A496E98}"/>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8551" name="Afbeelding 16">
            <a:extLst>
              <a:ext uri="{FF2B5EF4-FFF2-40B4-BE49-F238E27FC236}">
                <a16:creationId xmlns:a16="http://schemas.microsoft.com/office/drawing/2014/main" id="{392C5DFA-A390-44E7-A092-B503B5D94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2" name="Titel 1">
            <a:extLst>
              <a:ext uri="{FF2B5EF4-FFF2-40B4-BE49-F238E27FC236}">
                <a16:creationId xmlns:a16="http://schemas.microsoft.com/office/drawing/2014/main" id="{A950D385-6D3F-43BA-95B9-A7B639D5D1AF}"/>
              </a:ext>
            </a:extLst>
          </p:cNvPr>
          <p:cNvSpPr txBox="1">
            <a:spLocks noChangeArrowheads="1"/>
          </p:cNvSpPr>
          <p:nvPr/>
        </p:nvSpPr>
        <p:spPr bwMode="auto">
          <a:xfrm>
            <a:off x="4537075" y="2279650"/>
            <a:ext cx="31178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Research use</a:t>
            </a: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People do something with the research, maybe change a bit of their view, pass it on, apply it to practice or policy</a:t>
            </a:r>
          </a:p>
        </p:txBody>
      </p:sp>
      <p:sp>
        <p:nvSpPr>
          <p:cNvPr id="108553" name="Titel 1">
            <a:extLst>
              <a:ext uri="{FF2B5EF4-FFF2-40B4-BE49-F238E27FC236}">
                <a16:creationId xmlns:a16="http://schemas.microsoft.com/office/drawing/2014/main" id="{4F77A81D-E929-4E10-9B8E-63987ECACF50}"/>
              </a:ext>
            </a:extLst>
          </p:cNvPr>
          <p:cNvSpPr txBox="1">
            <a:spLocks noChangeArrowheads="1"/>
          </p:cNvSpPr>
          <p:nvPr/>
        </p:nvSpPr>
        <p:spPr bwMode="auto">
          <a:xfrm>
            <a:off x="7977188" y="2279650"/>
            <a:ext cx="3119437"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Research impact</a:t>
            </a: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 contribution to change as a result of the research usage</a:t>
            </a:r>
            <a:b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br>
            <a:b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br>
            <a:endPar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08554" name="Tekstvak 1">
            <a:extLst>
              <a:ext uri="{FF2B5EF4-FFF2-40B4-BE49-F238E27FC236}">
                <a16:creationId xmlns:a16="http://schemas.microsoft.com/office/drawing/2014/main" id="{0362B1D2-C48E-45C9-96E6-8027EAFA1BDD}"/>
              </a:ext>
            </a:extLst>
          </p:cNvPr>
          <p:cNvSpPr txBox="1">
            <a:spLocks noChangeArrowheads="1"/>
          </p:cNvSpPr>
          <p:nvPr/>
        </p:nvSpPr>
        <p:spPr bwMode="auto">
          <a:xfrm>
            <a:off x="9215438" y="5748338"/>
            <a:ext cx="2457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Source: Matter of Focus (Sarah Morton)</a:t>
            </a:r>
          </a:p>
        </p:txBody>
      </p:sp>
      <p:sp>
        <p:nvSpPr>
          <p:cNvPr id="108555" name="Tekstvak 12">
            <a:extLst>
              <a:ext uri="{FF2B5EF4-FFF2-40B4-BE49-F238E27FC236}">
                <a16:creationId xmlns:a16="http://schemas.microsoft.com/office/drawing/2014/main" id="{CFC7B05F-25F5-46C8-AB67-9C045FC9FB43}"/>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Afbeelding 3">
            <a:extLst>
              <a:ext uri="{FF2B5EF4-FFF2-40B4-BE49-F238E27FC236}">
                <a16:creationId xmlns:a16="http://schemas.microsoft.com/office/drawing/2014/main" id="{04E64BF3-50D7-4BCD-AA9F-2E4D79D00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E8EF85E7-6225-495F-9509-72AD540D99C7}"/>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716" name="Tekstvak 6">
            <a:extLst>
              <a:ext uri="{FF2B5EF4-FFF2-40B4-BE49-F238E27FC236}">
                <a16:creationId xmlns:a16="http://schemas.microsoft.com/office/drawing/2014/main" id="{7C173B70-9AB3-4A84-8C57-B4BDA481AA98}"/>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Why would researchers focus on impact</a:t>
            </a:r>
          </a:p>
        </p:txBody>
      </p:sp>
      <p:sp>
        <p:nvSpPr>
          <p:cNvPr id="8" name="Rechthoek 7">
            <a:extLst>
              <a:ext uri="{FF2B5EF4-FFF2-40B4-BE49-F238E27FC236}">
                <a16:creationId xmlns:a16="http://schemas.microsoft.com/office/drawing/2014/main" id="{3AA49211-FEFA-4939-90A6-89B5F7AEBDED}"/>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718" name="Afbeelding 16">
            <a:extLst>
              <a:ext uri="{FF2B5EF4-FFF2-40B4-BE49-F238E27FC236}">
                <a16:creationId xmlns:a16="http://schemas.microsoft.com/office/drawing/2014/main" id="{A122A428-57C4-47ED-9BFC-A9520C69A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Afbeelding 3">
            <a:extLst>
              <a:ext uri="{FF2B5EF4-FFF2-40B4-BE49-F238E27FC236}">
                <a16:creationId xmlns:a16="http://schemas.microsoft.com/office/drawing/2014/main" id="{F33F9318-CF69-40A0-BF20-DC4C42C1D1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2792413"/>
            <a:ext cx="28416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1">
            <a:extLst>
              <a:ext uri="{FF2B5EF4-FFF2-40B4-BE49-F238E27FC236}">
                <a16:creationId xmlns:a16="http://schemas.microsoft.com/office/drawing/2014/main" id="{9C256548-0FB1-4CCD-93B3-B046E7D62A84}"/>
              </a:ext>
            </a:extLst>
          </p:cNvPr>
          <p:cNvSpPr>
            <a:spLocks noGrp="1" noChangeArrowheads="1"/>
          </p:cNvSpPr>
          <p:nvPr>
            <p:ph type="title"/>
          </p:nvPr>
        </p:nvSpPr>
        <p:spPr>
          <a:xfrm>
            <a:off x="774700" y="2000250"/>
            <a:ext cx="10515600" cy="4092575"/>
          </a:xfrm>
        </p:spPr>
        <p:txBody>
          <a:bodyPr/>
          <a:lstStyle/>
          <a:p>
            <a:pPr algn="ctr" eaLnBrk="1" hangingPunct="1">
              <a:lnSpc>
                <a:spcPct val="150000"/>
              </a:lnSpc>
              <a:spcAft>
                <a:spcPts val="1200"/>
              </a:spcAft>
            </a:pPr>
            <a:r>
              <a:rPr lang="en-US" altLang="nl-NL" sz="3200" b="1">
                <a:latin typeface="Garamond" panose="02020404030301010803" pitchFamily="18" charset="0"/>
              </a:rPr>
              <a:t>Expectations</a:t>
            </a:r>
            <a:br>
              <a:rPr lang="en-US" altLang="nl-NL" sz="3200" b="1">
                <a:latin typeface="Garamond" panose="02020404030301010803" pitchFamily="18" charset="0"/>
              </a:rPr>
            </a:br>
            <a:r>
              <a:rPr lang="en-US" altLang="nl-NL" sz="3200" b="1">
                <a:latin typeface="Garamond" panose="02020404030301010803" pitchFamily="18" charset="0"/>
              </a:rPr>
              <a:t>Making a difference</a:t>
            </a:r>
            <a:br>
              <a:rPr lang="en-US" altLang="nl-NL" sz="3200" b="1">
                <a:latin typeface="Garamond" panose="02020404030301010803" pitchFamily="18" charset="0"/>
              </a:rPr>
            </a:br>
            <a:r>
              <a:rPr lang="en-US" altLang="nl-NL" sz="3200" b="1">
                <a:latin typeface="Garamond" panose="02020404030301010803" pitchFamily="18" charset="0"/>
              </a:rPr>
              <a:t>Performance assessment</a:t>
            </a:r>
            <a:br>
              <a:rPr lang="en-US" altLang="nl-NL" sz="3200" b="1">
                <a:latin typeface="Garamond" panose="02020404030301010803" pitchFamily="18" charset="0"/>
              </a:rPr>
            </a:br>
            <a:r>
              <a:rPr lang="en-US" altLang="nl-NL" sz="3200" b="1">
                <a:latin typeface="Garamond" panose="02020404030301010803" pitchFamily="18" charset="0"/>
              </a:rPr>
              <a:t>Responsibility</a:t>
            </a:r>
          </a:p>
        </p:txBody>
      </p:sp>
      <p:pic>
        <p:nvPicPr>
          <p:cNvPr id="117763" name="Afbeelding 3">
            <a:extLst>
              <a:ext uri="{FF2B5EF4-FFF2-40B4-BE49-F238E27FC236}">
                <a16:creationId xmlns:a16="http://schemas.microsoft.com/office/drawing/2014/main" id="{AC795872-2F96-47B2-9330-7CA1B5578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7630874F-A626-4D71-9C09-6604A463AE4E}"/>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765" name="Tekstvak 6">
            <a:extLst>
              <a:ext uri="{FF2B5EF4-FFF2-40B4-BE49-F238E27FC236}">
                <a16:creationId xmlns:a16="http://schemas.microsoft.com/office/drawing/2014/main" id="{E64D0DE4-D698-4C9D-92D9-6455CD62CF21}"/>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Why focus on impact</a:t>
            </a:r>
          </a:p>
        </p:txBody>
      </p:sp>
      <p:sp>
        <p:nvSpPr>
          <p:cNvPr id="8" name="Rechthoek 7">
            <a:extLst>
              <a:ext uri="{FF2B5EF4-FFF2-40B4-BE49-F238E27FC236}">
                <a16:creationId xmlns:a16="http://schemas.microsoft.com/office/drawing/2014/main" id="{96628499-8342-41BF-A2BD-9B26A3D90496}"/>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7767" name="Afbeelding 16">
            <a:extLst>
              <a:ext uri="{FF2B5EF4-FFF2-40B4-BE49-F238E27FC236}">
                <a16:creationId xmlns:a16="http://schemas.microsoft.com/office/drawing/2014/main" id="{6852C832-3255-4645-B62E-A10614EA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Afbeelding 3">
            <a:extLst>
              <a:ext uri="{FF2B5EF4-FFF2-40B4-BE49-F238E27FC236}">
                <a16:creationId xmlns:a16="http://schemas.microsoft.com/office/drawing/2014/main" id="{2E2C9BE1-CCEF-4D31-9955-5FC9CB6C9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D7EE0DB1-B09B-4D86-9C5A-37F0A128C43C}"/>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812" name="Tekstvak 6">
            <a:extLst>
              <a:ext uri="{FF2B5EF4-FFF2-40B4-BE49-F238E27FC236}">
                <a16:creationId xmlns:a16="http://schemas.microsoft.com/office/drawing/2014/main" id="{D9061405-F08C-4483-B1FC-A41585824075}"/>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Enough reasons, what’s the challenge?</a:t>
            </a:r>
          </a:p>
        </p:txBody>
      </p:sp>
      <p:sp>
        <p:nvSpPr>
          <p:cNvPr id="8" name="Rechthoek 7">
            <a:extLst>
              <a:ext uri="{FF2B5EF4-FFF2-40B4-BE49-F238E27FC236}">
                <a16:creationId xmlns:a16="http://schemas.microsoft.com/office/drawing/2014/main" id="{FD9D04D2-85D4-4B4B-96AF-35EF0B3B7A8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814" name="Afbeelding 16">
            <a:extLst>
              <a:ext uri="{FF2B5EF4-FFF2-40B4-BE49-F238E27FC236}">
                <a16:creationId xmlns:a16="http://schemas.microsoft.com/office/drawing/2014/main" id="{B2F6D114-A05D-4EFD-B564-08FB8F33D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itel 1">
            <a:extLst>
              <a:ext uri="{FF2B5EF4-FFF2-40B4-BE49-F238E27FC236}">
                <a16:creationId xmlns:a16="http://schemas.microsoft.com/office/drawing/2014/main" id="{935BA577-24DE-4DF1-AB0B-82AF82800AA3}"/>
              </a:ext>
            </a:extLst>
          </p:cNvPr>
          <p:cNvSpPr txBox="1">
            <a:spLocks noChangeArrowheads="1"/>
          </p:cNvSpPr>
          <p:nvPr/>
        </p:nvSpPr>
        <p:spPr bwMode="auto">
          <a:xfrm>
            <a:off x="774700" y="2005013"/>
            <a:ext cx="105156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Survey by Bonita Liu on researchers and PE</a:t>
            </a:r>
          </a:p>
        </p:txBody>
      </p:sp>
      <p:pic>
        <p:nvPicPr>
          <p:cNvPr id="119816" name="Afbeelding 2">
            <a:extLst>
              <a:ext uri="{FF2B5EF4-FFF2-40B4-BE49-F238E27FC236}">
                <a16:creationId xmlns:a16="http://schemas.microsoft.com/office/drawing/2014/main" id="{E8380E63-5363-48AF-90BE-3D85260844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400" y="2916238"/>
            <a:ext cx="14541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itel 1">
            <a:extLst>
              <a:ext uri="{FF2B5EF4-FFF2-40B4-BE49-F238E27FC236}">
                <a16:creationId xmlns:a16="http://schemas.microsoft.com/office/drawing/2014/main" id="{6763D444-0A1D-4059-9544-18EBB1EC442C}"/>
              </a:ext>
            </a:extLst>
          </p:cNvPr>
          <p:cNvSpPr txBox="1">
            <a:spLocks noChangeArrowheads="1"/>
          </p:cNvSpPr>
          <p:nvPr/>
        </p:nvSpPr>
        <p:spPr bwMode="auto">
          <a:xfrm>
            <a:off x="1098550" y="4049713"/>
            <a:ext cx="23606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Willingness</a:t>
            </a:r>
            <a:endPar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119818" name="Afbeelding 5">
            <a:extLst>
              <a:ext uri="{FF2B5EF4-FFF2-40B4-BE49-F238E27FC236}">
                <a16:creationId xmlns:a16="http://schemas.microsoft.com/office/drawing/2014/main" id="{A0C2A629-3210-42F0-A62F-108E7246F4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6737"/>
          <a:stretch>
            <a:fillRect/>
          </a:stretch>
        </p:blipFill>
        <p:spPr bwMode="auto">
          <a:xfrm>
            <a:off x="5305425" y="2827338"/>
            <a:ext cx="14541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itel 1">
            <a:extLst>
              <a:ext uri="{FF2B5EF4-FFF2-40B4-BE49-F238E27FC236}">
                <a16:creationId xmlns:a16="http://schemas.microsoft.com/office/drawing/2014/main" id="{239A22A8-1056-45FE-9AAF-F8FD839071F2}"/>
              </a:ext>
            </a:extLst>
          </p:cNvPr>
          <p:cNvSpPr txBox="1">
            <a:spLocks noChangeArrowheads="1"/>
          </p:cNvSpPr>
          <p:nvPr/>
        </p:nvSpPr>
        <p:spPr bwMode="auto">
          <a:xfrm>
            <a:off x="4932363" y="4260850"/>
            <a:ext cx="23622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Intention</a:t>
            </a:r>
            <a:endPar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119820" name="Picture 2" descr="To Do List Icon - 6149 - Dryicons">
            <a:extLst>
              <a:ext uri="{FF2B5EF4-FFF2-40B4-BE49-F238E27FC236}">
                <a16:creationId xmlns:a16="http://schemas.microsoft.com/office/drawing/2014/main" id="{3C65AEB8-4324-428A-92FD-C9C849719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0988" y="2930525"/>
            <a:ext cx="125095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1" name="Titel 1">
            <a:extLst>
              <a:ext uri="{FF2B5EF4-FFF2-40B4-BE49-F238E27FC236}">
                <a16:creationId xmlns:a16="http://schemas.microsoft.com/office/drawing/2014/main" id="{5B8A2340-313B-49B8-88D4-CBE44AF1C8CD}"/>
              </a:ext>
            </a:extLst>
          </p:cNvPr>
          <p:cNvSpPr txBox="1">
            <a:spLocks noChangeArrowheads="1"/>
          </p:cNvSpPr>
          <p:nvPr/>
        </p:nvSpPr>
        <p:spPr bwMode="auto">
          <a:xfrm>
            <a:off x="8605838" y="4094163"/>
            <a:ext cx="23606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Activities timeline</a:t>
            </a:r>
            <a:endPar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119822" name="Afbeelding 9">
            <a:extLst>
              <a:ext uri="{FF2B5EF4-FFF2-40B4-BE49-F238E27FC236}">
                <a16:creationId xmlns:a16="http://schemas.microsoft.com/office/drawing/2014/main" id="{F7351E82-9034-4A49-AE43-74CFB28D2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550" y="4202113"/>
            <a:ext cx="2074863"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3" name="Titel 1">
            <a:extLst>
              <a:ext uri="{FF2B5EF4-FFF2-40B4-BE49-F238E27FC236}">
                <a16:creationId xmlns:a16="http://schemas.microsoft.com/office/drawing/2014/main" id="{96E956F7-C9DB-433C-86C8-BE1ABBDE7A68}"/>
              </a:ext>
            </a:extLst>
          </p:cNvPr>
          <p:cNvSpPr txBox="1">
            <a:spLocks noChangeArrowheads="1"/>
          </p:cNvSpPr>
          <p:nvPr/>
        </p:nvSpPr>
        <p:spPr bwMode="auto">
          <a:xfrm>
            <a:off x="3025775" y="5673725"/>
            <a:ext cx="23622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Attitude</a:t>
            </a:r>
            <a:endPar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119824" name="Afbeelding 12">
            <a:extLst>
              <a:ext uri="{FF2B5EF4-FFF2-40B4-BE49-F238E27FC236}">
                <a16:creationId xmlns:a16="http://schemas.microsoft.com/office/drawing/2014/main" id="{5D3B2569-A036-47CE-A89D-1BB3FF9585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9788" y="4508500"/>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5" name="Titel 1">
            <a:extLst>
              <a:ext uri="{FF2B5EF4-FFF2-40B4-BE49-F238E27FC236}">
                <a16:creationId xmlns:a16="http://schemas.microsoft.com/office/drawing/2014/main" id="{A7E0CCA7-94BB-40D5-BE24-06896D0A62F6}"/>
              </a:ext>
            </a:extLst>
          </p:cNvPr>
          <p:cNvSpPr txBox="1">
            <a:spLocks noChangeArrowheads="1"/>
          </p:cNvSpPr>
          <p:nvPr/>
        </p:nvSpPr>
        <p:spPr bwMode="auto">
          <a:xfrm>
            <a:off x="6740525" y="5673725"/>
            <a:ext cx="23622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14000"/>
              </a:lnSpc>
              <a:spcBef>
                <a:spcPct val="0"/>
              </a:spcBef>
              <a:spcAft>
                <a:spcPct val="0"/>
              </a:spcAft>
              <a:buClr>
                <a:srgbClr val="820000"/>
              </a:buClr>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Self efficacy</a:t>
            </a:r>
            <a:endParaRPr kumimoji="0" lang="en-US"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Afbeelding 3">
            <a:extLst>
              <a:ext uri="{FF2B5EF4-FFF2-40B4-BE49-F238E27FC236}">
                <a16:creationId xmlns:a16="http://schemas.microsoft.com/office/drawing/2014/main" id="{15263305-0F1E-4BCC-A9BC-C94163951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F031076C-AD31-42D0-81C4-104809E723E7}"/>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860" name="Tekstvak 6">
            <a:extLst>
              <a:ext uri="{FF2B5EF4-FFF2-40B4-BE49-F238E27FC236}">
                <a16:creationId xmlns:a16="http://schemas.microsoft.com/office/drawing/2014/main" id="{EDE74516-FC5C-469A-816D-4F7514B484DE}"/>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Overcoming them</a:t>
            </a:r>
          </a:p>
        </p:txBody>
      </p:sp>
      <p:sp>
        <p:nvSpPr>
          <p:cNvPr id="8" name="Rechthoek 7">
            <a:extLst>
              <a:ext uri="{FF2B5EF4-FFF2-40B4-BE49-F238E27FC236}">
                <a16:creationId xmlns:a16="http://schemas.microsoft.com/office/drawing/2014/main" id="{A36FDFB5-B7A6-4526-9F04-7AAAA67227C8}"/>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862" name="Afbeelding 16">
            <a:extLst>
              <a:ext uri="{FF2B5EF4-FFF2-40B4-BE49-F238E27FC236}">
                <a16:creationId xmlns:a16="http://schemas.microsoft.com/office/drawing/2014/main" id="{569C58E1-2FB4-40AC-83AF-97E311756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itel 1">
            <a:extLst>
              <a:ext uri="{FF2B5EF4-FFF2-40B4-BE49-F238E27FC236}">
                <a16:creationId xmlns:a16="http://schemas.microsoft.com/office/drawing/2014/main" id="{9ABFEE5E-39D3-4A39-AFD1-11892F69867F}"/>
              </a:ext>
            </a:extLst>
          </p:cNvPr>
          <p:cNvSpPr txBox="1">
            <a:spLocks noChangeArrowheads="1"/>
          </p:cNvSpPr>
          <p:nvPr/>
        </p:nvSpPr>
        <p:spPr bwMode="auto">
          <a:xfrm>
            <a:off x="774700" y="2522538"/>
            <a:ext cx="105156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When changing:</a:t>
            </a: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endPar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endPar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endPar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endPar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endPar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1" fontAlgn="base" latinLnBrk="0" hangingPunct="1">
              <a:lnSpc>
                <a:spcPct val="100000"/>
              </a:lnSpc>
              <a:spcBef>
                <a:spcPct val="0"/>
              </a:spcBef>
              <a:spcAft>
                <a:spcPct val="0"/>
              </a:spcAft>
              <a:buClr>
                <a:srgbClr val="820000"/>
              </a:buClr>
              <a:buSzTx/>
              <a:buFontTx/>
              <a:buNone/>
              <a:tabLst/>
              <a:defRPr/>
            </a:pPr>
            <a:r>
              <a:rPr kumimoji="0" lang="nl-NL" altLang="nl-NL" sz="3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Skills			Resources		Perspectives</a:t>
            </a:r>
          </a:p>
        </p:txBody>
      </p:sp>
      <p:pic>
        <p:nvPicPr>
          <p:cNvPr id="121864" name="Picture 10" descr="Hand Gratis Pictogram - Icon-Icons.com">
            <a:extLst>
              <a:ext uri="{FF2B5EF4-FFF2-40B4-BE49-F238E27FC236}">
                <a16:creationId xmlns:a16="http://schemas.microsoft.com/office/drawing/2014/main" id="{5D2BE834-CDA4-438D-86DC-44CA8E2A6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163" y="3430588"/>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12" descr="crane line style icon 4245933 Vector Art at Vecteezy">
            <a:extLst>
              <a:ext uri="{FF2B5EF4-FFF2-40B4-BE49-F238E27FC236}">
                <a16:creationId xmlns:a16="http://schemas.microsoft.com/office/drawing/2014/main" id="{D6C81196-7BC4-4169-A12D-6BC84491E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3082925"/>
            <a:ext cx="1992312"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4" descr="Eye icon Royalty Free Vector Image - VectorStock">
            <a:extLst>
              <a:ext uri="{FF2B5EF4-FFF2-40B4-BE49-F238E27FC236}">
                <a16:creationId xmlns:a16="http://schemas.microsoft.com/office/drawing/2014/main" id="{7EC7DAF5-D255-45BE-B805-72D7249D44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9653"/>
          <a:stretch>
            <a:fillRect/>
          </a:stretch>
        </p:blipFill>
        <p:spPr bwMode="auto">
          <a:xfrm>
            <a:off x="7604125" y="3082925"/>
            <a:ext cx="2328863"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Afbeelding 3">
            <a:extLst>
              <a:ext uri="{FF2B5EF4-FFF2-40B4-BE49-F238E27FC236}">
                <a16:creationId xmlns:a16="http://schemas.microsoft.com/office/drawing/2014/main" id="{49397357-A39C-4E84-8876-2342F0996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FA73A3B5-DC7C-45C1-83A4-5A7707AA3297}"/>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908" name="Tekstvak 6">
            <a:extLst>
              <a:ext uri="{FF2B5EF4-FFF2-40B4-BE49-F238E27FC236}">
                <a16:creationId xmlns:a16="http://schemas.microsoft.com/office/drawing/2014/main" id="{F5067ADA-884E-4C60-8832-0BD0CF225E2F}"/>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On the project level - impact pathways</a:t>
            </a:r>
          </a:p>
        </p:txBody>
      </p:sp>
      <p:sp>
        <p:nvSpPr>
          <p:cNvPr id="8" name="Rechthoek 7">
            <a:extLst>
              <a:ext uri="{FF2B5EF4-FFF2-40B4-BE49-F238E27FC236}">
                <a16:creationId xmlns:a16="http://schemas.microsoft.com/office/drawing/2014/main" id="{EFFA0818-5350-4754-B821-55DA56111AC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3910" name="Afbeelding 16">
            <a:extLst>
              <a:ext uri="{FF2B5EF4-FFF2-40B4-BE49-F238E27FC236}">
                <a16:creationId xmlns:a16="http://schemas.microsoft.com/office/drawing/2014/main" id="{07346BA8-9D8E-401D-8C5B-84DA41F30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object 4">
            <a:extLst>
              <a:ext uri="{FF2B5EF4-FFF2-40B4-BE49-F238E27FC236}">
                <a16:creationId xmlns:a16="http://schemas.microsoft.com/office/drawing/2014/main" id="{548DEBC0-0B62-44D8-A4E4-3EF416C7604C}"/>
              </a:ext>
            </a:extLst>
          </p:cNvPr>
          <p:cNvSpPr txBox="1">
            <a:spLocks noChangeArrowheads="1"/>
          </p:cNvSpPr>
          <p:nvPr/>
        </p:nvSpPr>
        <p:spPr bwMode="auto">
          <a:xfrm>
            <a:off x="4206875" y="6261100"/>
            <a:ext cx="68849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388"/>
              </a:lnSpc>
              <a:spcBef>
                <a:spcPts val="75"/>
              </a:spcBef>
              <a:spcAft>
                <a:spcPct val="0"/>
              </a:spcAft>
              <a:buClrTx/>
              <a:buSzTx/>
              <a:buFontTx/>
              <a:buNone/>
              <a:tabLst/>
              <a:defRPr/>
            </a:pPr>
            <a:r>
              <a:rPr kumimoji="0" lang="nl-NL" altLang="nl-NL" sz="1400" b="0" i="0" u="none" strike="noStrike" kern="1200" cap="none" spc="0" normalizeH="0" baseline="0" noProof="0">
                <a:ln>
                  <a:noFill/>
                </a:ln>
                <a:solidFill>
                  <a:srgbClr val="222222"/>
                </a:solidFill>
                <a:effectLst/>
                <a:uLnTx/>
                <a:uFillTx/>
                <a:latin typeface="Garamond" panose="02020404030301010803" pitchFamily="18" charset="0"/>
                <a:ea typeface="Arial MT"/>
                <a:cs typeface="Arial MT"/>
              </a:rPr>
              <a:t>Sreenan, N., Hinrichs-Krapels, S., Pollitt, A., Rawlings, S., Grant, J., Wilkinson, B., ... &amp; Kinloch, E.  (2019). Impact by design: Planning your research impact in 7Cs. </a:t>
            </a:r>
            <a:r>
              <a:rPr kumimoji="0" lang="nl-NL" altLang="nl-NL" sz="1400" b="0" i="1" u="none" strike="noStrike" kern="1200" cap="none" spc="0" normalizeH="0" baseline="0" noProof="0">
                <a:ln>
                  <a:noFill/>
                </a:ln>
                <a:solidFill>
                  <a:srgbClr val="222222"/>
                </a:solidFill>
                <a:effectLst/>
                <a:uLnTx/>
                <a:uFillTx/>
                <a:latin typeface="Garamond" panose="02020404030301010803" pitchFamily="18" charset="0"/>
                <a:ea typeface="+mn-ea"/>
                <a:cs typeface="Arial" panose="020B0604020202020204" pitchFamily="34" charset="0"/>
              </a:rPr>
              <a:t>Emerald Open Research</a:t>
            </a:r>
            <a:r>
              <a:rPr kumimoji="0" lang="nl-NL" altLang="nl-NL" sz="1400" b="0" i="0" u="none" strike="noStrike" kern="1200" cap="none" spc="0" normalizeH="0" baseline="0" noProof="0">
                <a:ln>
                  <a:noFill/>
                </a:ln>
                <a:solidFill>
                  <a:srgbClr val="222222"/>
                </a:solidFill>
                <a:effectLst/>
                <a:uLnTx/>
                <a:uFillTx/>
                <a:latin typeface="Garamond" panose="02020404030301010803" pitchFamily="18" charset="0"/>
                <a:ea typeface="Arial MT"/>
                <a:cs typeface="Arial MT"/>
              </a:rPr>
              <a:t>, </a:t>
            </a:r>
            <a:r>
              <a:rPr kumimoji="0" lang="nl-NL" altLang="nl-NL" sz="1400" b="0" i="1" u="none" strike="noStrike" kern="1200" cap="none" spc="0" normalizeH="0" baseline="0" noProof="0">
                <a:ln>
                  <a:noFill/>
                </a:ln>
                <a:solidFill>
                  <a:srgbClr val="222222"/>
                </a:solidFill>
                <a:effectLst/>
                <a:uLnTx/>
                <a:uFillTx/>
                <a:latin typeface="Garamond" panose="02020404030301010803" pitchFamily="18" charset="0"/>
                <a:ea typeface="+mn-ea"/>
                <a:cs typeface="Arial" panose="020B0604020202020204" pitchFamily="34" charset="0"/>
              </a:rPr>
              <a:t>1</a:t>
            </a:r>
            <a:r>
              <a:rPr kumimoji="0" lang="nl-NL" altLang="nl-NL" sz="1400" b="0" i="0" u="none" strike="noStrike" kern="1200" cap="none" spc="0" normalizeH="0" baseline="0" noProof="0">
                <a:ln>
                  <a:noFill/>
                </a:ln>
                <a:solidFill>
                  <a:srgbClr val="222222"/>
                </a:solidFill>
                <a:effectLst/>
                <a:uLnTx/>
                <a:uFillTx/>
                <a:latin typeface="Garamond" panose="02020404030301010803" pitchFamily="18" charset="0"/>
                <a:ea typeface="Arial MT"/>
                <a:cs typeface="Arial MT"/>
              </a:rPr>
              <a:t>(18), 18.</a:t>
            </a:r>
            <a:endParaRPr kumimoji="0" lang="nl-NL" altLang="nl-NL" sz="1400" b="0" i="0" u="none" strike="noStrike" kern="1200" cap="none" spc="0" normalizeH="0" baseline="0" noProof="0">
              <a:ln>
                <a:noFill/>
              </a:ln>
              <a:solidFill>
                <a:prstClr val="black"/>
              </a:solidFill>
              <a:effectLst/>
              <a:uLnTx/>
              <a:uFillTx/>
              <a:latin typeface="Garamond" panose="02020404030301010803" pitchFamily="18" charset="0"/>
              <a:ea typeface="Arial MT"/>
              <a:cs typeface="Arial MT"/>
            </a:endParaRPr>
          </a:p>
        </p:txBody>
      </p:sp>
      <p:graphicFrame>
        <p:nvGraphicFramePr>
          <p:cNvPr id="2" name="Tabel 1">
            <a:extLst>
              <a:ext uri="{FF2B5EF4-FFF2-40B4-BE49-F238E27FC236}">
                <a16:creationId xmlns:a16="http://schemas.microsoft.com/office/drawing/2014/main" id="{85431D07-C6E1-469B-A761-AA50FC018806}"/>
              </a:ext>
            </a:extLst>
          </p:cNvPr>
          <p:cNvGraphicFramePr>
            <a:graphicFrameLocks noGrp="1"/>
          </p:cNvGraphicFramePr>
          <p:nvPr/>
        </p:nvGraphicFramePr>
        <p:xfrm>
          <a:off x="1401763" y="2130425"/>
          <a:ext cx="9718675" cy="4002122"/>
        </p:xfrm>
        <a:graphic>
          <a:graphicData uri="http://schemas.openxmlformats.org/drawingml/2006/table">
            <a:tbl>
              <a:tblPr firstRow="1" bandRow="1">
                <a:tableStyleId>{22838BEF-8BB2-4498-84A7-C5851F593DF1}</a:tableStyleId>
              </a:tblPr>
              <a:tblGrid>
                <a:gridCol w="2254397">
                  <a:extLst>
                    <a:ext uri="{9D8B030D-6E8A-4147-A177-3AD203B41FA5}">
                      <a16:colId xmlns:a16="http://schemas.microsoft.com/office/drawing/2014/main" val="20000"/>
                    </a:ext>
                  </a:extLst>
                </a:gridCol>
                <a:gridCol w="7464278">
                  <a:extLst>
                    <a:ext uri="{9D8B030D-6E8A-4147-A177-3AD203B41FA5}">
                      <a16:colId xmlns:a16="http://schemas.microsoft.com/office/drawing/2014/main" val="20001"/>
                    </a:ext>
                  </a:extLst>
                </a:gridCol>
              </a:tblGrid>
              <a:tr h="728479">
                <a:tc>
                  <a:txBody>
                    <a:bodyPr/>
                    <a:lstStyle/>
                    <a:p>
                      <a:pPr algn="ctr"/>
                      <a:r>
                        <a:rPr lang="nl-NL" sz="1800" dirty="0" err="1">
                          <a:latin typeface="Garamond" panose="02020404030301010803" pitchFamily="18" charset="0"/>
                        </a:rPr>
                        <a:t>Contexts</a:t>
                      </a:r>
                      <a:endParaRPr lang="nl-NL" sz="1800" dirty="0">
                        <a:latin typeface="Garamond" panose="02020404030301010803" pitchFamily="18" charset="0"/>
                      </a:endParaRPr>
                    </a:p>
                  </a:txBody>
                  <a:tcPr marL="137169" marR="137169" marT="89923" marB="89923"/>
                </a:tc>
                <a:tc>
                  <a:txBody>
                    <a:bodyPr/>
                    <a:lstStyle/>
                    <a:p>
                      <a:r>
                        <a:rPr lang="nl-NL" sz="1800" b="0" dirty="0" err="1">
                          <a:latin typeface="Garamond" panose="02020404030301010803" pitchFamily="18" charset="0"/>
                        </a:rPr>
                        <a:t>What</a:t>
                      </a:r>
                      <a:r>
                        <a:rPr lang="nl-NL" sz="1800" b="0" dirty="0">
                          <a:latin typeface="Garamond" panose="02020404030301010803" pitchFamily="18" charset="0"/>
                        </a:rPr>
                        <a:t> are </a:t>
                      </a:r>
                      <a:r>
                        <a:rPr lang="nl-NL" sz="1800" b="0" dirty="0" err="1">
                          <a:latin typeface="Garamond" panose="02020404030301010803" pitchFamily="18" charset="0"/>
                        </a:rPr>
                        <a:t>the</a:t>
                      </a:r>
                      <a:r>
                        <a:rPr lang="nl-NL" sz="1800" b="0" dirty="0">
                          <a:latin typeface="Garamond" panose="02020404030301010803" pitchFamily="18" charset="0"/>
                        </a:rPr>
                        <a:t> </a:t>
                      </a:r>
                      <a:r>
                        <a:rPr lang="nl-NL" sz="1800" b="0" dirty="0" err="1">
                          <a:latin typeface="Garamond" panose="02020404030301010803" pitchFamily="18" charset="0"/>
                        </a:rPr>
                        <a:t>wider</a:t>
                      </a:r>
                      <a:r>
                        <a:rPr lang="nl-NL" sz="1800" b="0" dirty="0">
                          <a:latin typeface="Garamond" panose="02020404030301010803" pitchFamily="18" charset="0"/>
                        </a:rPr>
                        <a:t> </a:t>
                      </a:r>
                      <a:r>
                        <a:rPr lang="nl-NL" sz="1800" b="0" dirty="0" err="1">
                          <a:latin typeface="Garamond" panose="02020404030301010803" pitchFamily="18" charset="0"/>
                        </a:rPr>
                        <a:t>environmental</a:t>
                      </a:r>
                      <a:r>
                        <a:rPr lang="nl-NL" sz="1800" b="0" dirty="0">
                          <a:latin typeface="Garamond" panose="02020404030301010803" pitchFamily="18" charset="0"/>
                        </a:rPr>
                        <a:t>, </a:t>
                      </a:r>
                      <a:r>
                        <a:rPr lang="nl-NL" sz="1800" b="0" dirty="0" err="1">
                          <a:latin typeface="Garamond" panose="02020404030301010803" pitchFamily="18" charset="0"/>
                        </a:rPr>
                        <a:t>political</a:t>
                      </a:r>
                      <a:r>
                        <a:rPr lang="nl-NL" sz="1800" b="0" dirty="0">
                          <a:latin typeface="Garamond" panose="02020404030301010803" pitchFamily="18" charset="0"/>
                        </a:rPr>
                        <a:t>, </a:t>
                      </a:r>
                      <a:r>
                        <a:rPr lang="nl-NL" sz="1800" b="0" dirty="0" err="1">
                          <a:latin typeface="Garamond" panose="02020404030301010803" pitchFamily="18" charset="0"/>
                        </a:rPr>
                        <a:t>social</a:t>
                      </a:r>
                      <a:r>
                        <a:rPr lang="nl-NL" sz="1800" b="0" dirty="0">
                          <a:latin typeface="Garamond" panose="02020404030301010803" pitchFamily="18" charset="0"/>
                        </a:rPr>
                        <a:t>, </a:t>
                      </a:r>
                      <a:r>
                        <a:rPr lang="nl-NL" sz="1800" b="0" dirty="0" err="1">
                          <a:latin typeface="Garamond" panose="02020404030301010803" pitchFamily="18" charset="0"/>
                        </a:rPr>
                        <a:t>technological</a:t>
                      </a:r>
                      <a:r>
                        <a:rPr lang="nl-NL" sz="1800" b="0" dirty="0">
                          <a:latin typeface="Garamond" panose="02020404030301010803" pitchFamily="18" charset="0"/>
                        </a:rPr>
                        <a:t>, </a:t>
                      </a:r>
                      <a:r>
                        <a:rPr lang="nl-NL" sz="1800" b="0" dirty="0" err="1">
                          <a:latin typeface="Garamond" panose="02020404030301010803" pitchFamily="18" charset="0"/>
                        </a:rPr>
                        <a:t>legal</a:t>
                      </a:r>
                      <a:r>
                        <a:rPr lang="nl-NL" sz="1800" b="0" dirty="0">
                          <a:latin typeface="Garamond" panose="02020404030301010803" pitchFamily="18" charset="0"/>
                        </a:rPr>
                        <a:t> </a:t>
                      </a:r>
                      <a:r>
                        <a:rPr lang="nl-NL" sz="1800" b="0" dirty="0" err="1">
                          <a:latin typeface="Garamond" panose="02020404030301010803" pitchFamily="18" charset="0"/>
                        </a:rPr>
                        <a:t>and</a:t>
                      </a:r>
                      <a:r>
                        <a:rPr lang="nl-NL" sz="1800" b="0" dirty="0">
                          <a:latin typeface="Garamond" panose="02020404030301010803" pitchFamily="18" charset="0"/>
                        </a:rPr>
                        <a:t>/or </a:t>
                      </a:r>
                      <a:r>
                        <a:rPr lang="nl-NL" sz="1800" b="0" dirty="0" err="1">
                          <a:latin typeface="Garamond" panose="02020404030301010803" pitchFamily="18" charset="0"/>
                        </a:rPr>
                        <a:t>economic</a:t>
                      </a:r>
                      <a:r>
                        <a:rPr lang="nl-NL" sz="1800" b="0" dirty="0">
                          <a:latin typeface="Garamond" panose="02020404030301010803" pitchFamily="18" charset="0"/>
                        </a:rPr>
                        <a:t> </a:t>
                      </a:r>
                      <a:r>
                        <a:rPr lang="nl-NL" sz="1800" b="0" dirty="0" err="1">
                          <a:latin typeface="Garamond" panose="02020404030301010803" pitchFamily="18" charset="0"/>
                        </a:rPr>
                        <a:t>contexts</a:t>
                      </a:r>
                      <a:r>
                        <a:rPr lang="nl-NL" sz="1800" b="0" dirty="0">
                          <a:latin typeface="Garamond" panose="02020404030301010803" pitchFamily="18" charset="0"/>
                        </a:rPr>
                        <a:t> </a:t>
                      </a:r>
                      <a:r>
                        <a:rPr lang="nl-NL" sz="1800" b="0" dirty="0" err="1">
                          <a:latin typeface="Garamond" panose="02020404030301010803" pitchFamily="18" charset="0"/>
                        </a:rPr>
                        <a:t>to</a:t>
                      </a:r>
                      <a:r>
                        <a:rPr lang="nl-NL" sz="1800" b="0" dirty="0">
                          <a:latin typeface="Garamond" panose="02020404030301010803" pitchFamily="18" charset="0"/>
                        </a:rPr>
                        <a:t> </a:t>
                      </a:r>
                      <a:r>
                        <a:rPr lang="nl-NL" sz="1800" b="0" dirty="0" err="1">
                          <a:latin typeface="Garamond" panose="02020404030301010803" pitchFamily="18" charset="0"/>
                        </a:rPr>
                        <a:t>which</a:t>
                      </a:r>
                      <a:r>
                        <a:rPr lang="nl-NL" sz="1800" b="0" dirty="0">
                          <a:latin typeface="Garamond" panose="02020404030301010803" pitchFamily="18" charset="0"/>
                        </a:rPr>
                        <a:t> </a:t>
                      </a:r>
                      <a:r>
                        <a:rPr lang="nl-NL" sz="1800" b="0" dirty="0" err="1">
                          <a:latin typeface="Garamond" panose="02020404030301010803" pitchFamily="18" charset="0"/>
                        </a:rPr>
                        <a:t>your</a:t>
                      </a:r>
                      <a:r>
                        <a:rPr lang="nl-NL" sz="1800" b="0" dirty="0">
                          <a:latin typeface="Garamond" panose="02020404030301010803" pitchFamily="18" charset="0"/>
                        </a:rPr>
                        <a:t> research </a:t>
                      </a:r>
                      <a:r>
                        <a:rPr lang="nl-NL" sz="1800" b="0" dirty="0" err="1">
                          <a:latin typeface="Garamond" panose="02020404030301010803" pitchFamily="18" charset="0"/>
                        </a:rPr>
                        <a:t>may</a:t>
                      </a:r>
                      <a:r>
                        <a:rPr lang="nl-NL" sz="1800" b="0" dirty="0">
                          <a:latin typeface="Garamond" panose="02020404030301010803" pitchFamily="18" charset="0"/>
                        </a:rPr>
                        <a:t> </a:t>
                      </a:r>
                      <a:r>
                        <a:rPr lang="nl-NL" sz="1800" b="0" dirty="0" err="1">
                          <a:latin typeface="Garamond" panose="02020404030301010803" pitchFamily="18" charset="0"/>
                        </a:rPr>
                        <a:t>be</a:t>
                      </a:r>
                      <a:r>
                        <a:rPr lang="nl-NL" sz="1800" b="0" dirty="0">
                          <a:latin typeface="Garamond" panose="02020404030301010803" pitchFamily="18" charset="0"/>
                        </a:rPr>
                        <a:t> relevant</a:t>
                      </a:r>
                    </a:p>
                  </a:txBody>
                  <a:tcPr marL="137169" marR="137169" marT="89923" marB="89923"/>
                </a:tc>
                <a:extLst>
                  <a:ext uri="{0D108BD9-81ED-4DB2-BD59-A6C34878D82A}">
                    <a16:rowId xmlns:a16="http://schemas.microsoft.com/office/drawing/2014/main" val="10000"/>
                  </a:ext>
                </a:extLst>
              </a:tr>
              <a:tr h="454163">
                <a:tc>
                  <a:txBody>
                    <a:bodyPr/>
                    <a:lstStyle/>
                    <a:p>
                      <a:pPr algn="ctr"/>
                      <a:r>
                        <a:rPr lang="nl-NL" sz="1800" b="1" dirty="0" err="1">
                          <a:latin typeface="Garamond" panose="02020404030301010803" pitchFamily="18" charset="0"/>
                        </a:rPr>
                        <a:t>Communities</a:t>
                      </a:r>
                      <a:endParaRPr lang="nl-NL" sz="1800" b="1" dirty="0">
                        <a:latin typeface="Garamond" panose="02020404030301010803" pitchFamily="18" charset="0"/>
                      </a:endParaRPr>
                    </a:p>
                  </a:txBody>
                  <a:tcPr marL="137169" marR="137169" marT="89923" marB="89923"/>
                </a:tc>
                <a:tc>
                  <a:txBody>
                    <a:bodyPr/>
                    <a:lstStyle/>
                    <a:p>
                      <a:r>
                        <a:rPr lang="nl-NL" sz="1800" b="0" dirty="0" err="1">
                          <a:latin typeface="Garamond" panose="02020404030301010803" pitchFamily="18" charset="0"/>
                        </a:rPr>
                        <a:t>Who</a:t>
                      </a:r>
                      <a:r>
                        <a:rPr lang="nl-NL" sz="1800" b="0" dirty="0">
                          <a:latin typeface="Garamond" panose="02020404030301010803" pitchFamily="18" charset="0"/>
                        </a:rPr>
                        <a:t> are </a:t>
                      </a:r>
                      <a:r>
                        <a:rPr lang="nl-NL" sz="1800" b="0" dirty="0" err="1">
                          <a:latin typeface="Garamond" panose="02020404030301010803" pitchFamily="18" charset="0"/>
                        </a:rPr>
                        <a:t>the</a:t>
                      </a:r>
                      <a:r>
                        <a:rPr lang="nl-NL" sz="1800" b="0" dirty="0">
                          <a:latin typeface="Garamond" panose="02020404030301010803" pitchFamily="18" charset="0"/>
                        </a:rPr>
                        <a:t> </a:t>
                      </a:r>
                      <a:r>
                        <a:rPr lang="nl-NL" sz="1800" b="0" dirty="0" err="1">
                          <a:latin typeface="Garamond" panose="02020404030301010803" pitchFamily="18" charset="0"/>
                        </a:rPr>
                        <a:t>communities</a:t>
                      </a:r>
                      <a:r>
                        <a:rPr lang="nl-NL" sz="1800" b="0" dirty="0">
                          <a:latin typeface="Garamond" panose="02020404030301010803" pitchFamily="18" charset="0"/>
                        </a:rPr>
                        <a:t> </a:t>
                      </a:r>
                      <a:r>
                        <a:rPr lang="nl-NL" sz="1800" b="0" dirty="0" err="1">
                          <a:latin typeface="Garamond" panose="02020404030301010803" pitchFamily="18" charset="0"/>
                        </a:rPr>
                        <a:t>and</a:t>
                      </a:r>
                      <a:r>
                        <a:rPr lang="nl-NL" sz="1800" b="0" dirty="0">
                          <a:latin typeface="Garamond" panose="02020404030301010803" pitchFamily="18" charset="0"/>
                        </a:rPr>
                        <a:t> </a:t>
                      </a:r>
                      <a:r>
                        <a:rPr lang="nl-NL" sz="1800" b="0" dirty="0" err="1">
                          <a:latin typeface="Garamond" panose="02020404030301010803" pitchFamily="18" charset="0"/>
                        </a:rPr>
                        <a:t>beneficiaries</a:t>
                      </a:r>
                      <a:r>
                        <a:rPr lang="nl-NL" sz="1800" b="0" dirty="0">
                          <a:latin typeface="Garamond" panose="02020404030301010803" pitchFamily="18" charset="0"/>
                        </a:rPr>
                        <a:t> of </a:t>
                      </a:r>
                      <a:r>
                        <a:rPr lang="nl-NL" sz="1800" b="0" dirty="0" err="1">
                          <a:latin typeface="Garamond" panose="02020404030301010803" pitchFamily="18" charset="0"/>
                        </a:rPr>
                        <a:t>your</a:t>
                      </a:r>
                      <a:r>
                        <a:rPr lang="nl-NL" sz="1800" b="0" dirty="0">
                          <a:latin typeface="Garamond" panose="02020404030301010803" pitchFamily="18" charset="0"/>
                        </a:rPr>
                        <a:t> research?</a:t>
                      </a:r>
                    </a:p>
                  </a:txBody>
                  <a:tcPr marL="137169" marR="137169" marT="89923" marB="89923"/>
                </a:tc>
                <a:extLst>
                  <a:ext uri="{0D108BD9-81ED-4DB2-BD59-A6C34878D82A}">
                    <a16:rowId xmlns:a16="http://schemas.microsoft.com/office/drawing/2014/main" val="10001"/>
                  </a:ext>
                </a:extLst>
              </a:tr>
              <a:tr h="454163">
                <a:tc>
                  <a:txBody>
                    <a:bodyPr/>
                    <a:lstStyle/>
                    <a:p>
                      <a:pPr algn="ctr"/>
                      <a:r>
                        <a:rPr lang="nl-NL" sz="1800" b="1" dirty="0" err="1">
                          <a:latin typeface="Garamond" panose="02020404030301010803" pitchFamily="18" charset="0"/>
                        </a:rPr>
                        <a:t>Constituencies</a:t>
                      </a:r>
                      <a:endParaRPr lang="nl-NL" sz="1800" b="1" dirty="0">
                        <a:latin typeface="Garamond" panose="02020404030301010803" pitchFamily="18" charset="0"/>
                      </a:endParaRPr>
                    </a:p>
                  </a:txBody>
                  <a:tcPr marL="137169" marR="137169" marT="89923" marB="89923"/>
                </a:tc>
                <a:tc>
                  <a:txBody>
                    <a:bodyPr/>
                    <a:lstStyle/>
                    <a:p>
                      <a:r>
                        <a:rPr lang="nl-NL" sz="1800" b="0" dirty="0" err="1">
                          <a:latin typeface="Garamond" panose="02020404030301010803" pitchFamily="18" charset="0"/>
                        </a:rPr>
                        <a:t>Who</a:t>
                      </a:r>
                      <a:r>
                        <a:rPr lang="nl-NL" sz="1800" b="0" dirty="0">
                          <a:latin typeface="Garamond" panose="02020404030301010803" pitchFamily="18" charset="0"/>
                        </a:rPr>
                        <a:t> has a (</a:t>
                      </a:r>
                      <a:r>
                        <a:rPr lang="nl-NL" sz="1800" b="0" dirty="0" err="1">
                          <a:latin typeface="Garamond" panose="02020404030301010803" pitchFamily="18" charset="0"/>
                        </a:rPr>
                        <a:t>positive</a:t>
                      </a:r>
                      <a:r>
                        <a:rPr lang="nl-NL" sz="1800" b="0" dirty="0">
                          <a:latin typeface="Garamond" panose="02020404030301010803" pitchFamily="18" charset="0"/>
                        </a:rPr>
                        <a:t>) interest in </a:t>
                      </a:r>
                      <a:r>
                        <a:rPr lang="nl-NL" sz="1800" b="0" dirty="0" err="1">
                          <a:latin typeface="Garamond" panose="02020404030301010803" pitchFamily="18" charset="0"/>
                        </a:rPr>
                        <a:t>your</a:t>
                      </a:r>
                      <a:r>
                        <a:rPr lang="nl-NL" sz="1800" b="0" dirty="0">
                          <a:latin typeface="Garamond" panose="02020404030301010803" pitchFamily="18" charset="0"/>
                        </a:rPr>
                        <a:t> project </a:t>
                      </a:r>
                      <a:r>
                        <a:rPr lang="nl-NL" sz="1800" b="0" dirty="0" err="1">
                          <a:latin typeface="Garamond" panose="02020404030301010803" pitchFamily="18" charset="0"/>
                        </a:rPr>
                        <a:t>and</a:t>
                      </a:r>
                      <a:r>
                        <a:rPr lang="nl-NL" sz="1800" b="0" dirty="0">
                          <a:latin typeface="Garamond" panose="02020404030301010803" pitchFamily="18" charset="0"/>
                        </a:rPr>
                        <a:t> </a:t>
                      </a:r>
                      <a:r>
                        <a:rPr lang="nl-NL" sz="1800" b="0" dirty="0" err="1">
                          <a:latin typeface="Garamond" panose="02020404030301010803" pitchFamily="18" charset="0"/>
                        </a:rPr>
                        <a:t>can</a:t>
                      </a:r>
                      <a:r>
                        <a:rPr lang="nl-NL" sz="1800" b="0" dirty="0">
                          <a:latin typeface="Garamond" panose="02020404030301010803" pitchFamily="18" charset="0"/>
                        </a:rPr>
                        <a:t> </a:t>
                      </a:r>
                      <a:r>
                        <a:rPr lang="nl-NL" sz="1800" b="0" dirty="0" err="1">
                          <a:latin typeface="Garamond" panose="02020404030301010803" pitchFamily="18" charset="0"/>
                        </a:rPr>
                        <a:t>influence</a:t>
                      </a:r>
                      <a:r>
                        <a:rPr lang="nl-NL" sz="1800" b="0" dirty="0">
                          <a:latin typeface="Garamond" panose="02020404030301010803" pitchFamily="18" charset="0"/>
                        </a:rPr>
                        <a:t> change?</a:t>
                      </a:r>
                    </a:p>
                  </a:txBody>
                  <a:tcPr marL="137169" marR="137169" marT="89923" marB="89923"/>
                </a:tc>
                <a:extLst>
                  <a:ext uri="{0D108BD9-81ED-4DB2-BD59-A6C34878D82A}">
                    <a16:rowId xmlns:a16="http://schemas.microsoft.com/office/drawing/2014/main" val="10002"/>
                  </a:ext>
                </a:extLst>
              </a:tr>
              <a:tr h="728479">
                <a:tc>
                  <a:txBody>
                    <a:bodyPr/>
                    <a:lstStyle/>
                    <a:p>
                      <a:pPr algn="ctr"/>
                      <a:r>
                        <a:rPr lang="nl-NL" sz="1800" b="1" dirty="0">
                          <a:latin typeface="Garamond" panose="02020404030301010803" pitchFamily="18" charset="0"/>
                        </a:rPr>
                        <a:t>Challenge</a:t>
                      </a:r>
                    </a:p>
                  </a:txBody>
                  <a:tcPr marL="137169" marR="137169" marT="89923" marB="89923"/>
                </a:tc>
                <a:tc>
                  <a:txBody>
                    <a:bodyPr/>
                    <a:lstStyle/>
                    <a:p>
                      <a:r>
                        <a:rPr lang="nl-NL" sz="1800" b="0" dirty="0" err="1">
                          <a:latin typeface="Garamond" panose="02020404030301010803" pitchFamily="18" charset="0"/>
                        </a:rPr>
                        <a:t>What</a:t>
                      </a:r>
                      <a:r>
                        <a:rPr lang="nl-NL" sz="1800" b="0" dirty="0">
                          <a:latin typeface="Garamond" panose="02020404030301010803" pitchFamily="18" charset="0"/>
                        </a:rPr>
                        <a:t> is </a:t>
                      </a:r>
                      <a:r>
                        <a:rPr lang="nl-NL" sz="1800" b="0" dirty="0" err="1">
                          <a:latin typeface="Garamond" panose="02020404030301010803" pitchFamily="18" charset="0"/>
                        </a:rPr>
                        <a:t>the</a:t>
                      </a:r>
                      <a:r>
                        <a:rPr lang="nl-NL" sz="1800" b="0" dirty="0">
                          <a:latin typeface="Garamond" panose="02020404030301010803" pitchFamily="18" charset="0"/>
                        </a:rPr>
                        <a:t> </a:t>
                      </a:r>
                      <a:r>
                        <a:rPr lang="nl-NL" sz="1800" b="0" dirty="0" err="1">
                          <a:latin typeface="Garamond" panose="02020404030301010803" pitchFamily="18" charset="0"/>
                        </a:rPr>
                        <a:t>situation</a:t>
                      </a:r>
                      <a:r>
                        <a:rPr lang="nl-NL" sz="1800" b="0" dirty="0">
                          <a:latin typeface="Garamond" panose="02020404030301010803" pitchFamily="18" charset="0"/>
                        </a:rPr>
                        <a:t>, </a:t>
                      </a:r>
                      <a:r>
                        <a:rPr lang="nl-NL" sz="1800" b="0" dirty="0" err="1">
                          <a:latin typeface="Garamond" panose="02020404030301010803" pitchFamily="18" charset="0"/>
                        </a:rPr>
                        <a:t>and</a:t>
                      </a:r>
                      <a:r>
                        <a:rPr lang="nl-NL" sz="1800" b="0" dirty="0">
                          <a:latin typeface="Garamond" panose="02020404030301010803" pitchFamily="18" charset="0"/>
                        </a:rPr>
                        <a:t> </a:t>
                      </a:r>
                      <a:r>
                        <a:rPr lang="nl-NL" sz="1800" b="0" dirty="0" err="1">
                          <a:latin typeface="Garamond" panose="02020404030301010803" pitchFamily="18" charset="0"/>
                        </a:rPr>
                        <a:t>challenge</a:t>
                      </a:r>
                      <a:r>
                        <a:rPr lang="nl-NL" sz="1800" b="0" dirty="0">
                          <a:latin typeface="Garamond" panose="02020404030301010803" pitchFamily="18" charset="0"/>
                        </a:rPr>
                        <a:t>, </a:t>
                      </a:r>
                      <a:r>
                        <a:rPr lang="nl-NL" sz="1800" b="0" dirty="0" err="1">
                          <a:latin typeface="Garamond" panose="02020404030301010803" pitchFamily="18" charset="0"/>
                        </a:rPr>
                        <a:t>you</a:t>
                      </a:r>
                      <a:r>
                        <a:rPr lang="nl-NL" sz="1800" b="0" dirty="0">
                          <a:latin typeface="Garamond" panose="02020404030301010803" pitchFamily="18" charset="0"/>
                        </a:rPr>
                        <a:t> </a:t>
                      </a:r>
                      <a:r>
                        <a:rPr lang="nl-NL" sz="1800" b="0" dirty="0" err="1">
                          <a:latin typeface="Garamond" panose="02020404030301010803" pitchFamily="18" charset="0"/>
                        </a:rPr>
                        <a:t>will</a:t>
                      </a:r>
                      <a:r>
                        <a:rPr lang="nl-NL" sz="1800" b="0" dirty="0">
                          <a:latin typeface="Garamond" panose="02020404030301010803" pitchFamily="18" charset="0"/>
                        </a:rPr>
                        <a:t> </a:t>
                      </a:r>
                      <a:r>
                        <a:rPr lang="nl-NL" sz="1800" b="0" dirty="0" err="1">
                          <a:latin typeface="Garamond" panose="02020404030301010803" pitchFamily="18" charset="0"/>
                        </a:rPr>
                        <a:t>solve</a:t>
                      </a:r>
                      <a:r>
                        <a:rPr lang="nl-NL" sz="1800" b="0" dirty="0">
                          <a:latin typeface="Garamond" panose="02020404030301010803" pitchFamily="18" charset="0"/>
                        </a:rPr>
                        <a:t> </a:t>
                      </a:r>
                      <a:r>
                        <a:rPr lang="nl-NL" sz="1800" b="0" dirty="0" err="1">
                          <a:latin typeface="Garamond" panose="02020404030301010803" pitchFamily="18" charset="0"/>
                        </a:rPr>
                        <a:t>through</a:t>
                      </a:r>
                      <a:r>
                        <a:rPr lang="nl-NL" sz="1800" b="0" dirty="0">
                          <a:latin typeface="Garamond" panose="02020404030301010803" pitchFamily="18" charset="0"/>
                        </a:rPr>
                        <a:t> </a:t>
                      </a:r>
                      <a:r>
                        <a:rPr lang="nl-NL" sz="1800" b="0" dirty="0" err="1">
                          <a:latin typeface="Garamond" panose="02020404030301010803" pitchFamily="18" charset="0"/>
                        </a:rPr>
                        <a:t>your</a:t>
                      </a:r>
                      <a:r>
                        <a:rPr lang="nl-NL" sz="1800" b="0" dirty="0">
                          <a:latin typeface="Garamond" panose="02020404030301010803" pitchFamily="18" charset="0"/>
                        </a:rPr>
                        <a:t> research </a:t>
                      </a:r>
                      <a:r>
                        <a:rPr lang="nl-NL" sz="1800" b="0" dirty="0" err="1">
                          <a:latin typeface="Garamond" panose="02020404030301010803" pitchFamily="18" charset="0"/>
                        </a:rPr>
                        <a:t>questions</a:t>
                      </a:r>
                      <a:r>
                        <a:rPr lang="nl-NL" sz="1800" b="0" dirty="0">
                          <a:latin typeface="Garamond" panose="02020404030301010803" pitchFamily="18" charset="0"/>
                        </a:rPr>
                        <a:t>?</a:t>
                      </a:r>
                    </a:p>
                  </a:txBody>
                  <a:tcPr marL="137169" marR="137169" marT="89923" marB="89923"/>
                </a:tc>
                <a:extLst>
                  <a:ext uri="{0D108BD9-81ED-4DB2-BD59-A6C34878D82A}">
                    <a16:rowId xmlns:a16="http://schemas.microsoft.com/office/drawing/2014/main" val="10003"/>
                  </a:ext>
                </a:extLst>
              </a:tr>
              <a:tr h="454163">
                <a:tc>
                  <a:txBody>
                    <a:bodyPr/>
                    <a:lstStyle/>
                    <a:p>
                      <a:pPr algn="ctr"/>
                      <a:r>
                        <a:rPr lang="nl-NL" sz="1800" b="1" dirty="0" err="1">
                          <a:latin typeface="Garamond" panose="02020404030301010803" pitchFamily="18" charset="0"/>
                        </a:rPr>
                        <a:t>Channels</a:t>
                      </a:r>
                      <a:endParaRPr lang="nl-NL" sz="1800" b="1" dirty="0">
                        <a:latin typeface="Garamond" panose="02020404030301010803" pitchFamily="18" charset="0"/>
                      </a:endParaRPr>
                    </a:p>
                  </a:txBody>
                  <a:tcPr marL="137169" marR="137169" marT="89923" marB="89923"/>
                </a:tc>
                <a:tc>
                  <a:txBody>
                    <a:bodyPr/>
                    <a:lstStyle/>
                    <a:p>
                      <a:r>
                        <a:rPr lang="nl-NL" sz="1800" b="0" dirty="0" err="1">
                          <a:latin typeface="Garamond" panose="02020404030301010803" pitchFamily="18" charset="0"/>
                        </a:rPr>
                        <a:t>What</a:t>
                      </a:r>
                      <a:r>
                        <a:rPr lang="nl-NL" sz="1800" b="0" dirty="0">
                          <a:latin typeface="Garamond" panose="02020404030301010803" pitchFamily="18" charset="0"/>
                        </a:rPr>
                        <a:t> approaches </a:t>
                      </a:r>
                      <a:r>
                        <a:rPr lang="nl-NL" sz="1800" b="0" dirty="0" err="1">
                          <a:latin typeface="Garamond" panose="02020404030301010803" pitchFamily="18" charset="0"/>
                        </a:rPr>
                        <a:t>will</a:t>
                      </a:r>
                      <a:r>
                        <a:rPr lang="nl-NL" sz="1800" b="0" dirty="0">
                          <a:latin typeface="Garamond" panose="02020404030301010803" pitchFamily="18" charset="0"/>
                        </a:rPr>
                        <a:t> </a:t>
                      </a:r>
                      <a:r>
                        <a:rPr lang="nl-NL" sz="1800" b="0" dirty="0" err="1">
                          <a:latin typeface="Garamond" panose="02020404030301010803" pitchFamily="18" charset="0"/>
                        </a:rPr>
                        <a:t>you</a:t>
                      </a:r>
                      <a:r>
                        <a:rPr lang="nl-NL" sz="1800" b="0" dirty="0">
                          <a:latin typeface="Garamond" panose="02020404030301010803" pitchFamily="18" charset="0"/>
                        </a:rPr>
                        <a:t> </a:t>
                      </a:r>
                      <a:r>
                        <a:rPr lang="nl-NL" sz="1800" b="0" dirty="0" err="1">
                          <a:latin typeface="Garamond" panose="02020404030301010803" pitchFamily="18" charset="0"/>
                        </a:rPr>
                        <a:t>use</a:t>
                      </a:r>
                      <a:r>
                        <a:rPr lang="nl-NL" sz="1800" b="0" dirty="0">
                          <a:latin typeface="Garamond" panose="02020404030301010803" pitchFamily="18" charset="0"/>
                        </a:rPr>
                        <a:t> </a:t>
                      </a:r>
                      <a:r>
                        <a:rPr lang="nl-NL" sz="1800" b="0" dirty="0" err="1">
                          <a:latin typeface="Garamond" panose="02020404030301010803" pitchFamily="18" charset="0"/>
                        </a:rPr>
                        <a:t>to</a:t>
                      </a:r>
                      <a:r>
                        <a:rPr lang="nl-NL" sz="1800" b="0" dirty="0">
                          <a:latin typeface="Garamond" panose="02020404030301010803" pitchFamily="18" charset="0"/>
                        </a:rPr>
                        <a:t> </a:t>
                      </a:r>
                      <a:r>
                        <a:rPr lang="nl-NL" sz="1800" b="0" dirty="0" err="1">
                          <a:latin typeface="Garamond" panose="02020404030301010803" pitchFamily="18" charset="0"/>
                        </a:rPr>
                        <a:t>reach</a:t>
                      </a:r>
                      <a:r>
                        <a:rPr lang="nl-NL" sz="1800" b="0" dirty="0">
                          <a:latin typeface="Garamond" panose="02020404030301010803" pitchFamily="18" charset="0"/>
                        </a:rPr>
                        <a:t> </a:t>
                      </a:r>
                      <a:r>
                        <a:rPr lang="nl-NL" sz="1800" b="0" dirty="0" err="1">
                          <a:latin typeface="Garamond" panose="02020404030301010803" pitchFamily="18" charset="0"/>
                        </a:rPr>
                        <a:t>those</a:t>
                      </a:r>
                      <a:r>
                        <a:rPr lang="nl-NL" sz="1800" b="0" dirty="0">
                          <a:latin typeface="Garamond" panose="02020404030301010803" pitchFamily="18" charset="0"/>
                        </a:rPr>
                        <a:t> </a:t>
                      </a:r>
                      <a:r>
                        <a:rPr lang="nl-NL" sz="1800" b="0" dirty="0" err="1">
                          <a:latin typeface="Garamond" panose="02020404030301010803" pitchFamily="18" charset="0"/>
                        </a:rPr>
                        <a:t>constituencies</a:t>
                      </a:r>
                      <a:r>
                        <a:rPr lang="nl-NL" sz="1800" b="0" dirty="0">
                          <a:latin typeface="Garamond" panose="02020404030301010803" pitchFamily="18" charset="0"/>
                        </a:rPr>
                        <a:t>?</a:t>
                      </a:r>
                    </a:p>
                  </a:txBody>
                  <a:tcPr marL="137169" marR="137169" marT="89923" marB="89923"/>
                </a:tc>
                <a:extLst>
                  <a:ext uri="{0D108BD9-81ED-4DB2-BD59-A6C34878D82A}">
                    <a16:rowId xmlns:a16="http://schemas.microsoft.com/office/drawing/2014/main" val="10004"/>
                  </a:ext>
                </a:extLst>
              </a:tr>
              <a:tr h="728479">
                <a:tc>
                  <a:txBody>
                    <a:bodyPr/>
                    <a:lstStyle/>
                    <a:p>
                      <a:pPr algn="ctr"/>
                      <a:r>
                        <a:rPr lang="nl-NL" sz="1800" b="1" dirty="0">
                          <a:latin typeface="Garamond" panose="02020404030301010803" pitchFamily="18" charset="0"/>
                        </a:rPr>
                        <a:t>Communication</a:t>
                      </a:r>
                    </a:p>
                  </a:txBody>
                  <a:tcPr marL="137169" marR="137169" marT="89923" marB="89923"/>
                </a:tc>
                <a:tc>
                  <a:txBody>
                    <a:bodyPr/>
                    <a:lstStyle/>
                    <a:p>
                      <a:r>
                        <a:rPr lang="nl-NL" sz="1800" b="0" dirty="0" err="1">
                          <a:latin typeface="Garamond" panose="02020404030301010803" pitchFamily="18" charset="0"/>
                        </a:rPr>
                        <a:t>What</a:t>
                      </a:r>
                      <a:r>
                        <a:rPr lang="nl-NL" sz="1800" b="0" dirty="0">
                          <a:latin typeface="Garamond" panose="02020404030301010803" pitchFamily="18" charset="0"/>
                        </a:rPr>
                        <a:t> is </a:t>
                      </a:r>
                      <a:r>
                        <a:rPr lang="nl-NL" sz="1800" b="0" dirty="0" err="1">
                          <a:latin typeface="Garamond" panose="02020404030301010803" pitchFamily="18" charset="0"/>
                        </a:rPr>
                        <a:t>the</a:t>
                      </a:r>
                      <a:r>
                        <a:rPr lang="nl-NL" sz="1800" b="0" dirty="0">
                          <a:latin typeface="Garamond" panose="02020404030301010803" pitchFamily="18" charset="0"/>
                        </a:rPr>
                        <a:t> </a:t>
                      </a:r>
                      <a:r>
                        <a:rPr lang="nl-NL" sz="1800" b="0" dirty="0" err="1">
                          <a:latin typeface="Garamond" panose="02020404030301010803" pitchFamily="18" charset="0"/>
                        </a:rPr>
                        <a:t>appropriate</a:t>
                      </a:r>
                      <a:r>
                        <a:rPr lang="nl-NL" sz="1800" b="0" dirty="0">
                          <a:latin typeface="Garamond" panose="02020404030301010803" pitchFamily="18" charset="0"/>
                        </a:rPr>
                        <a:t> </a:t>
                      </a:r>
                      <a:r>
                        <a:rPr lang="nl-NL" sz="1800" b="0" dirty="0" err="1">
                          <a:latin typeface="Garamond" panose="02020404030301010803" pitchFamily="18" charset="0"/>
                        </a:rPr>
                        <a:t>style</a:t>
                      </a:r>
                      <a:r>
                        <a:rPr lang="nl-NL" sz="1800" b="0" dirty="0">
                          <a:latin typeface="Garamond" panose="02020404030301010803" pitchFamily="18" charset="0"/>
                        </a:rPr>
                        <a:t>, </a:t>
                      </a:r>
                      <a:r>
                        <a:rPr lang="nl-NL" sz="1800" b="0" dirty="0" err="1">
                          <a:latin typeface="Garamond" panose="02020404030301010803" pitchFamily="18" charset="0"/>
                        </a:rPr>
                        <a:t>tone</a:t>
                      </a:r>
                      <a:r>
                        <a:rPr lang="nl-NL" sz="1800" b="0" dirty="0">
                          <a:latin typeface="Garamond" panose="02020404030301010803" pitchFamily="18" charset="0"/>
                        </a:rPr>
                        <a:t> </a:t>
                      </a:r>
                      <a:r>
                        <a:rPr lang="nl-NL" sz="1800" b="0" dirty="0" err="1">
                          <a:latin typeface="Garamond" panose="02020404030301010803" pitchFamily="18" charset="0"/>
                        </a:rPr>
                        <a:t>and</a:t>
                      </a:r>
                      <a:r>
                        <a:rPr lang="nl-NL" sz="1800" b="0" dirty="0">
                          <a:latin typeface="Garamond" panose="02020404030301010803" pitchFamily="18" charset="0"/>
                        </a:rPr>
                        <a:t> </a:t>
                      </a:r>
                      <a:r>
                        <a:rPr lang="nl-NL" sz="1800" b="0" dirty="0" err="1">
                          <a:latin typeface="Garamond" panose="02020404030301010803" pitchFamily="18" charset="0"/>
                        </a:rPr>
                        <a:t>structuring</a:t>
                      </a:r>
                      <a:r>
                        <a:rPr lang="nl-NL" sz="1800" b="0" dirty="0">
                          <a:latin typeface="Garamond" panose="02020404030301010803" pitchFamily="18" charset="0"/>
                        </a:rPr>
                        <a:t> </a:t>
                      </a:r>
                      <a:r>
                        <a:rPr lang="nl-NL" sz="1800" b="0" dirty="0" err="1">
                          <a:latin typeface="Garamond" panose="02020404030301010803" pitchFamily="18" charset="0"/>
                        </a:rPr>
                        <a:t>needed</a:t>
                      </a:r>
                      <a:r>
                        <a:rPr lang="nl-NL" sz="1800" b="0" dirty="0">
                          <a:latin typeface="Garamond" panose="02020404030301010803" pitchFamily="18" charset="0"/>
                        </a:rPr>
                        <a:t> </a:t>
                      </a:r>
                      <a:r>
                        <a:rPr lang="nl-NL" sz="1800" b="0" dirty="0" err="1">
                          <a:latin typeface="Garamond" panose="02020404030301010803" pitchFamily="18" charset="0"/>
                        </a:rPr>
                        <a:t>to</a:t>
                      </a:r>
                      <a:r>
                        <a:rPr lang="nl-NL" sz="1800" b="0" dirty="0">
                          <a:latin typeface="Garamond" panose="02020404030301010803" pitchFamily="18" charset="0"/>
                        </a:rPr>
                        <a:t> get </a:t>
                      </a:r>
                      <a:r>
                        <a:rPr lang="nl-NL" sz="1800" b="0" dirty="0" err="1">
                          <a:latin typeface="Garamond" panose="02020404030301010803" pitchFamily="18" charset="0"/>
                        </a:rPr>
                        <a:t>your</a:t>
                      </a:r>
                      <a:r>
                        <a:rPr lang="nl-NL" sz="1800" b="0" dirty="0">
                          <a:latin typeface="Garamond" panose="02020404030301010803" pitchFamily="18" charset="0"/>
                        </a:rPr>
                        <a:t> </a:t>
                      </a:r>
                      <a:r>
                        <a:rPr lang="nl-NL" sz="1800" b="0" dirty="0" err="1">
                          <a:latin typeface="Garamond" panose="02020404030301010803" pitchFamily="18" charset="0"/>
                        </a:rPr>
                        <a:t>main</a:t>
                      </a:r>
                      <a:r>
                        <a:rPr lang="nl-NL" sz="1800" b="0" dirty="0">
                          <a:latin typeface="Garamond" panose="02020404030301010803" pitchFamily="18" charset="0"/>
                        </a:rPr>
                        <a:t> </a:t>
                      </a:r>
                      <a:r>
                        <a:rPr lang="nl-NL" sz="1800" b="0" dirty="0" err="1">
                          <a:latin typeface="Garamond" panose="02020404030301010803" pitchFamily="18" charset="0"/>
                        </a:rPr>
                        <a:t>message</a:t>
                      </a:r>
                      <a:r>
                        <a:rPr lang="nl-NL" sz="1800" b="0" dirty="0">
                          <a:latin typeface="Garamond" panose="02020404030301010803" pitchFamily="18" charset="0"/>
                        </a:rPr>
                        <a:t> </a:t>
                      </a:r>
                      <a:r>
                        <a:rPr lang="nl-NL" sz="1800" b="0" dirty="0" err="1">
                          <a:latin typeface="Garamond" panose="02020404030301010803" pitchFamily="18" charset="0"/>
                        </a:rPr>
                        <a:t>across</a:t>
                      </a:r>
                      <a:r>
                        <a:rPr lang="nl-NL" sz="1800" b="0" dirty="0">
                          <a:latin typeface="Garamond" panose="02020404030301010803" pitchFamily="18" charset="0"/>
                        </a:rPr>
                        <a:t>?</a:t>
                      </a:r>
                    </a:p>
                  </a:txBody>
                  <a:tcPr marL="137169" marR="137169" marT="89923" marB="89923"/>
                </a:tc>
                <a:extLst>
                  <a:ext uri="{0D108BD9-81ED-4DB2-BD59-A6C34878D82A}">
                    <a16:rowId xmlns:a16="http://schemas.microsoft.com/office/drawing/2014/main" val="10005"/>
                  </a:ext>
                </a:extLst>
              </a:tr>
              <a:tr h="454163">
                <a:tc>
                  <a:txBody>
                    <a:bodyPr/>
                    <a:lstStyle/>
                    <a:p>
                      <a:pPr algn="ctr"/>
                      <a:r>
                        <a:rPr lang="nl-NL" sz="1800" b="1" dirty="0" err="1">
                          <a:latin typeface="Garamond" panose="02020404030301010803" pitchFamily="18" charset="0"/>
                        </a:rPr>
                        <a:t>Capture</a:t>
                      </a:r>
                      <a:endParaRPr lang="nl-NL" sz="1800" b="1" dirty="0">
                        <a:latin typeface="Garamond" panose="02020404030301010803" pitchFamily="18" charset="0"/>
                      </a:endParaRPr>
                    </a:p>
                  </a:txBody>
                  <a:tcPr marL="137169" marR="137169" marT="89923" marB="89923"/>
                </a:tc>
                <a:tc>
                  <a:txBody>
                    <a:bodyPr/>
                    <a:lstStyle/>
                    <a:p>
                      <a:r>
                        <a:rPr lang="nl-NL" sz="1800" b="0" dirty="0">
                          <a:latin typeface="Garamond" panose="02020404030301010803" pitchFamily="18" charset="0"/>
                        </a:rPr>
                        <a:t>How </a:t>
                      </a:r>
                      <a:r>
                        <a:rPr lang="nl-NL" sz="1800" b="0" dirty="0" err="1">
                          <a:latin typeface="Garamond" panose="02020404030301010803" pitchFamily="18" charset="0"/>
                        </a:rPr>
                        <a:t>will</a:t>
                      </a:r>
                      <a:r>
                        <a:rPr lang="nl-NL" sz="1800" b="0" dirty="0">
                          <a:latin typeface="Garamond" panose="02020404030301010803" pitchFamily="18" charset="0"/>
                        </a:rPr>
                        <a:t> </a:t>
                      </a:r>
                      <a:r>
                        <a:rPr lang="nl-NL" sz="1800" b="0" dirty="0" err="1">
                          <a:latin typeface="Garamond" panose="02020404030301010803" pitchFamily="18" charset="0"/>
                        </a:rPr>
                        <a:t>you</a:t>
                      </a:r>
                      <a:r>
                        <a:rPr lang="nl-NL" sz="1800" b="0" dirty="0">
                          <a:latin typeface="Garamond" panose="02020404030301010803" pitchFamily="18" charset="0"/>
                        </a:rPr>
                        <a:t> </a:t>
                      </a:r>
                      <a:r>
                        <a:rPr lang="nl-NL" sz="1800" b="0" dirty="0" err="1">
                          <a:latin typeface="Garamond" panose="02020404030301010803" pitchFamily="18" charset="0"/>
                        </a:rPr>
                        <a:t>demonstrate</a:t>
                      </a:r>
                      <a:r>
                        <a:rPr lang="nl-NL" sz="1800" b="0" dirty="0">
                          <a:latin typeface="Garamond" panose="02020404030301010803" pitchFamily="18" charset="0"/>
                        </a:rPr>
                        <a:t> </a:t>
                      </a:r>
                      <a:r>
                        <a:rPr lang="nl-NL" sz="1800" b="0" dirty="0" err="1">
                          <a:latin typeface="Garamond" panose="02020404030301010803" pitchFamily="18" charset="0"/>
                        </a:rPr>
                        <a:t>your</a:t>
                      </a:r>
                      <a:r>
                        <a:rPr lang="nl-NL" sz="1800" b="0" dirty="0">
                          <a:latin typeface="Garamond" panose="02020404030301010803" pitchFamily="18" charset="0"/>
                        </a:rPr>
                        <a:t> impact?</a:t>
                      </a:r>
                    </a:p>
                  </a:txBody>
                  <a:tcPr marL="137169" marR="137169" marT="89923" marB="89923"/>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Afbeelding 3">
            <a:extLst>
              <a:ext uri="{FF2B5EF4-FFF2-40B4-BE49-F238E27FC236}">
                <a16:creationId xmlns:a16="http://schemas.microsoft.com/office/drawing/2014/main" id="{34753289-5192-45DC-9615-6C989D1C0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50FC806D-050E-4F69-9AB8-6AB941E1D82B}"/>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956" name="Tekstvak 6">
            <a:extLst>
              <a:ext uri="{FF2B5EF4-FFF2-40B4-BE49-F238E27FC236}">
                <a16:creationId xmlns:a16="http://schemas.microsoft.com/office/drawing/2014/main" id="{2631FBAC-6042-43C3-8968-32FF7DE97096}"/>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Skills needed – what is there, what is needed, what is feasible?</a:t>
            </a:r>
          </a:p>
        </p:txBody>
      </p:sp>
      <p:sp>
        <p:nvSpPr>
          <p:cNvPr id="8" name="Rechthoek 7">
            <a:extLst>
              <a:ext uri="{FF2B5EF4-FFF2-40B4-BE49-F238E27FC236}">
                <a16:creationId xmlns:a16="http://schemas.microsoft.com/office/drawing/2014/main" id="{4CA3EBA7-54B4-4F6A-8806-176D7F0B3B8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5958" name="Afbeelding 16">
            <a:extLst>
              <a:ext uri="{FF2B5EF4-FFF2-40B4-BE49-F238E27FC236}">
                <a16:creationId xmlns:a16="http://schemas.microsoft.com/office/drawing/2014/main" id="{06B40C18-D38F-413D-AFEF-925FEEBA1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Afbeelding 19">
            <a:extLst>
              <a:ext uri="{FF2B5EF4-FFF2-40B4-BE49-F238E27FC236}">
                <a16:creationId xmlns:a16="http://schemas.microsoft.com/office/drawing/2014/main" id="{A43B220E-430F-4068-853E-16C58D12C0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2792413"/>
            <a:ext cx="28416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4E76F-8409-48B5-B5FE-2E2A8607FA1F}"/>
              </a:ext>
            </a:extLst>
          </p:cNvPr>
          <p:cNvSpPr>
            <a:spLocks noGrp="1"/>
          </p:cNvSpPr>
          <p:nvPr>
            <p:ph type="body" sz="quarter" idx="10"/>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p:txBody>
      </p:sp>
      <p:sp>
        <p:nvSpPr>
          <p:cNvPr id="3" name="Content Placeholder 2">
            <a:extLst>
              <a:ext uri="{FF2B5EF4-FFF2-40B4-BE49-F238E27FC236}">
                <a16:creationId xmlns:a16="http://schemas.microsoft.com/office/drawing/2014/main" id="{713A9D32-9892-4497-B225-B85425D91BEB}"/>
              </a:ext>
            </a:extLst>
          </p:cNvPr>
          <p:cNvSpPr>
            <a:spLocks noGrp="1"/>
          </p:cNvSpPr>
          <p:nvPr>
            <p:ph sz="quarter" idx="11"/>
          </p:nvPr>
        </p:nvSpPr>
        <p:spPr/>
        <p:txBody>
          <a:bodyPr/>
          <a:lstStyle/>
          <a:p>
            <a:r>
              <a:rPr lang="nl-NL" dirty="0"/>
              <a:t>#Instruc22</a:t>
            </a:r>
            <a:endParaRPr lang="en-US" dirty="0"/>
          </a:p>
        </p:txBody>
      </p:sp>
      <p:sp>
        <p:nvSpPr>
          <p:cNvPr id="5" name="Title 1">
            <a:extLst>
              <a:ext uri="{FF2B5EF4-FFF2-40B4-BE49-F238E27FC236}">
                <a16:creationId xmlns:a16="http://schemas.microsoft.com/office/drawing/2014/main" id="{583EA111-F207-4B71-8D1F-61448EFEC9AE}"/>
              </a:ext>
            </a:extLst>
          </p:cNvPr>
          <p:cNvSpPr txBox="1">
            <a:spLocks/>
          </p:cNvSpPr>
          <p:nvPr/>
        </p:nvSpPr>
        <p:spPr>
          <a:xfrm>
            <a:off x="920801" y="2023983"/>
            <a:ext cx="10176588" cy="4191082"/>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0" i="0" u="none" strike="noStrike" kern="1200" cap="none" spc="0" normalizeH="0" baseline="0" noProof="0" dirty="0">
                <a:ln>
                  <a:noFill/>
                </a:ln>
                <a:solidFill>
                  <a:srgbClr val="820000"/>
                </a:solidFill>
                <a:effectLst/>
                <a:uLnTx/>
                <a:uFillTx/>
                <a:latin typeface="Garamond" panose="02020404030301010803" pitchFamily="18" charset="0"/>
                <a:ea typeface="+mj-ea"/>
                <a:cs typeface="+mj-cs"/>
              </a:rPr>
              <a:t>Getting to know each other…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000" b="0" i="0" u="none" strike="noStrike" kern="1200" cap="none" spc="0" normalizeH="0" baseline="0" noProof="0" dirty="0">
              <a:ln>
                <a:noFill/>
              </a:ln>
              <a:solidFill>
                <a:srgbClr val="820000"/>
              </a:solidFill>
              <a:effectLst/>
              <a:uLnTx/>
              <a:uFillTx/>
              <a:latin typeface="Garamond" panose="020204040303010108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•Where do you stand in the science eco-system?</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•Why are you here and what would you like to take away?</a:t>
            </a:r>
            <a:b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b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rPr>
              <a:t>•Why is the topic of this course important (to you)?</a:t>
            </a:r>
          </a:p>
          <a:p>
            <a:pPr marL="0" marR="0" lvl="0" indent="0" algn="ctr" defTabSz="914400" rtl="0" eaLnBrk="1" fontAlgn="auto" latinLnBrk="0" hangingPunct="1">
              <a:lnSpc>
                <a:spcPct val="150000"/>
              </a:lnSpc>
              <a:spcBef>
                <a:spcPct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Frutiger LT Std 45 Light" panose="020B0402020204020204" pitchFamily="34" charset="0"/>
                <a:ea typeface="+mj-ea"/>
                <a:cs typeface="+mj-cs"/>
              </a:rPr>
            </a:br>
            <a:endParaRPr kumimoji="0" lang="en-US" sz="2800" b="0" i="0" u="none" strike="noStrike" kern="1200" cap="none" spc="0" normalizeH="0" baseline="0" noProof="0" dirty="0">
              <a:ln>
                <a:noFill/>
              </a:ln>
              <a:solidFill>
                <a:prstClr val="black"/>
              </a:solidFill>
              <a:effectLst/>
              <a:uLnTx/>
              <a:uFillTx/>
              <a:latin typeface="Frutiger LT Std 45 Light" panose="020B0402020204020204" pitchFamily="34" charset="0"/>
              <a:ea typeface="+mj-ea"/>
              <a:cs typeface="+mj-cs"/>
            </a:endParaRPr>
          </a:p>
        </p:txBody>
      </p:sp>
    </p:spTree>
    <p:extLst>
      <p:ext uri="{BB962C8B-B14F-4D97-AF65-F5344CB8AC3E}">
        <p14:creationId xmlns:p14="http://schemas.microsoft.com/office/powerpoint/2010/main" val="4269197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DA64B8DB-F22D-4B43-9694-27F441F831D6}"/>
              </a:ext>
            </a:extLst>
          </p:cNvPr>
          <p:cNvSpPr>
            <a:spLocks noGrp="1" noChangeArrowheads="1"/>
          </p:cNvSpPr>
          <p:nvPr>
            <p:ph type="title"/>
          </p:nvPr>
        </p:nvSpPr>
        <p:spPr/>
        <p:txBody>
          <a:bodyPr/>
          <a:lstStyle/>
          <a:p>
            <a:endParaRPr lang="nl-NL" altLang="nl-NL"/>
          </a:p>
        </p:txBody>
      </p:sp>
      <p:pic>
        <p:nvPicPr>
          <p:cNvPr id="69635" name="Afbeelding 3">
            <a:extLst>
              <a:ext uri="{FF2B5EF4-FFF2-40B4-BE49-F238E27FC236}">
                <a16:creationId xmlns:a16="http://schemas.microsoft.com/office/drawing/2014/main" id="{542B09C4-2A04-484E-8E34-2094182F0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29FB6484-B3CF-4A68-B996-0FA4704FA314}"/>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637" name="Tekstvak 6">
            <a:extLst>
              <a:ext uri="{FF2B5EF4-FFF2-40B4-BE49-F238E27FC236}">
                <a16:creationId xmlns:a16="http://schemas.microsoft.com/office/drawing/2014/main" id="{0309B09E-AF45-42E9-A010-8BB957471887}"/>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Institutional change</a:t>
            </a:r>
          </a:p>
        </p:txBody>
      </p:sp>
      <p:sp>
        <p:nvSpPr>
          <p:cNvPr id="8" name="Rechthoek 7">
            <a:extLst>
              <a:ext uri="{FF2B5EF4-FFF2-40B4-BE49-F238E27FC236}">
                <a16:creationId xmlns:a16="http://schemas.microsoft.com/office/drawing/2014/main" id="{CB0A585B-6F9D-40DF-A155-9B5B2AAD9BE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639" name="Afbeelding 16">
            <a:extLst>
              <a:ext uri="{FF2B5EF4-FFF2-40B4-BE49-F238E27FC236}">
                <a16:creationId xmlns:a16="http://schemas.microsoft.com/office/drawing/2014/main" id="{BD3B886F-A3C1-40A0-8301-B836768B2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ijdelijke aanduiding voor inhoud 3">
            <a:extLst>
              <a:ext uri="{FF2B5EF4-FFF2-40B4-BE49-F238E27FC236}">
                <a16:creationId xmlns:a16="http://schemas.microsoft.com/office/drawing/2014/main" id="{85EFB4DF-950D-42A7-BE80-CEEE8173C3EE}"/>
              </a:ext>
            </a:extLst>
          </p:cNvPr>
          <p:cNvGraphicFramePr>
            <a:graphicFrameLocks/>
          </p:cNvGraphicFramePr>
          <p:nvPr/>
        </p:nvGraphicFramePr>
        <p:xfrm>
          <a:off x="2635085" y="2263477"/>
          <a:ext cx="6956664" cy="4003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9641" name="Tekstvak 12">
            <a:extLst>
              <a:ext uri="{FF2B5EF4-FFF2-40B4-BE49-F238E27FC236}">
                <a16:creationId xmlns:a16="http://schemas.microsoft.com/office/drawing/2014/main" id="{7040B667-0DD5-4198-AF13-722460A4725D}"/>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1374732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el 1">
            <a:extLst>
              <a:ext uri="{FF2B5EF4-FFF2-40B4-BE49-F238E27FC236}">
                <a16:creationId xmlns:a16="http://schemas.microsoft.com/office/drawing/2014/main" id="{2C9F542B-971B-4036-8E4C-80E3883C738F}"/>
              </a:ext>
            </a:extLst>
          </p:cNvPr>
          <p:cNvSpPr>
            <a:spLocks noGrp="1" noChangeArrowheads="1"/>
          </p:cNvSpPr>
          <p:nvPr>
            <p:ph type="title"/>
          </p:nvPr>
        </p:nvSpPr>
        <p:spPr/>
        <p:txBody>
          <a:bodyPr/>
          <a:lstStyle/>
          <a:p>
            <a:endParaRPr lang="nl-NL" altLang="nl-NL"/>
          </a:p>
        </p:txBody>
      </p:sp>
      <p:sp>
        <p:nvSpPr>
          <p:cNvPr id="3" name="Tijdelijke aanduiding voor inhoud 2">
            <a:extLst>
              <a:ext uri="{FF2B5EF4-FFF2-40B4-BE49-F238E27FC236}">
                <a16:creationId xmlns:a16="http://schemas.microsoft.com/office/drawing/2014/main" id="{1654365D-B997-4E4D-AC52-0071FA804979}"/>
              </a:ext>
            </a:extLst>
          </p:cNvPr>
          <p:cNvSpPr>
            <a:spLocks noGrp="1"/>
          </p:cNvSpPr>
          <p:nvPr>
            <p:ph idx="1"/>
          </p:nvPr>
        </p:nvSpPr>
        <p:spPr>
          <a:xfrm>
            <a:off x="2665413" y="2427288"/>
            <a:ext cx="8853487" cy="3871912"/>
          </a:xfrm>
        </p:spPr>
        <p:txBody>
          <a:bodyPr rtlCol="0">
            <a:normAutofit fontScale="92500" lnSpcReduction="20000"/>
          </a:bodyPr>
          <a:lstStyle/>
          <a:p>
            <a:pPr fontAlgn="auto">
              <a:spcAft>
                <a:spcPts val="0"/>
              </a:spcAft>
              <a:defRPr/>
            </a:pPr>
            <a:r>
              <a:rPr lang="en-GB" sz="3000" dirty="0">
                <a:latin typeface="Garamond" panose="02020404030301010803" pitchFamily="18" charset="0"/>
              </a:rPr>
              <a:t>What is the current situation?</a:t>
            </a:r>
          </a:p>
          <a:p>
            <a:pPr fontAlgn="auto">
              <a:spcAft>
                <a:spcPts val="0"/>
              </a:spcAft>
              <a:defRPr/>
            </a:pPr>
            <a:endParaRPr lang="en-GB" sz="3000" dirty="0">
              <a:latin typeface="Garamond" panose="02020404030301010803" pitchFamily="18" charset="0"/>
            </a:endParaRPr>
          </a:p>
          <a:p>
            <a:pPr fontAlgn="auto">
              <a:spcAft>
                <a:spcPts val="0"/>
              </a:spcAft>
              <a:defRPr/>
            </a:pPr>
            <a:r>
              <a:rPr lang="en-GB" sz="3000" dirty="0">
                <a:latin typeface="Garamond" panose="02020404030301010803" pitchFamily="18" charset="0"/>
              </a:rPr>
              <a:t>In relation to other (competing) regional, national &amp; international players?</a:t>
            </a:r>
          </a:p>
          <a:p>
            <a:pPr fontAlgn="auto">
              <a:spcAft>
                <a:spcPts val="0"/>
              </a:spcAft>
              <a:defRPr/>
            </a:pPr>
            <a:endParaRPr lang="en-GB" sz="3000" dirty="0">
              <a:latin typeface="Garamond" panose="02020404030301010803" pitchFamily="18" charset="0"/>
            </a:endParaRPr>
          </a:p>
          <a:p>
            <a:pPr fontAlgn="auto">
              <a:spcAft>
                <a:spcPts val="0"/>
              </a:spcAft>
              <a:defRPr/>
            </a:pPr>
            <a:r>
              <a:rPr lang="en-GB" sz="3000" dirty="0">
                <a:latin typeface="Garamond" panose="02020404030301010803" pitchFamily="18" charset="0"/>
              </a:rPr>
              <a:t>What are strength and weaknesses?</a:t>
            </a:r>
          </a:p>
          <a:p>
            <a:pPr fontAlgn="auto">
              <a:spcAft>
                <a:spcPts val="0"/>
              </a:spcAft>
              <a:defRPr/>
            </a:pPr>
            <a:endParaRPr lang="en-GB" sz="3000" dirty="0">
              <a:latin typeface="Garamond" panose="02020404030301010803" pitchFamily="18" charset="0"/>
            </a:endParaRPr>
          </a:p>
          <a:p>
            <a:pPr fontAlgn="auto">
              <a:spcAft>
                <a:spcPts val="0"/>
              </a:spcAft>
              <a:defRPr/>
            </a:pPr>
            <a:r>
              <a:rPr lang="en-GB" sz="3000" dirty="0">
                <a:latin typeface="Garamond" panose="02020404030301010803" pitchFamily="18" charset="0"/>
              </a:rPr>
              <a:t>How does this compare to the mission of your institution, as a whole and perhaps for separate departments?</a:t>
            </a:r>
          </a:p>
          <a:p>
            <a:pPr fontAlgn="auto">
              <a:spcAft>
                <a:spcPts val="0"/>
              </a:spcAft>
              <a:defRPr/>
            </a:pPr>
            <a:endParaRPr lang="en-GB" sz="3000" dirty="0">
              <a:latin typeface="Garamond" panose="02020404030301010803" pitchFamily="18" charset="0"/>
            </a:endParaRPr>
          </a:p>
          <a:p>
            <a:pPr fontAlgn="auto">
              <a:spcAft>
                <a:spcPts val="0"/>
              </a:spcAft>
              <a:defRPr/>
            </a:pPr>
            <a:endParaRPr lang="en-GB" dirty="0"/>
          </a:p>
          <a:p>
            <a:pPr fontAlgn="auto">
              <a:spcAft>
                <a:spcPts val="0"/>
              </a:spcAft>
              <a:defRPr/>
            </a:pPr>
            <a:endParaRPr lang="en-GB" dirty="0"/>
          </a:p>
          <a:p>
            <a:pPr fontAlgn="auto">
              <a:spcAft>
                <a:spcPts val="0"/>
              </a:spcAft>
              <a:defRPr/>
            </a:pPr>
            <a:endParaRPr lang="en-GB" dirty="0"/>
          </a:p>
          <a:p>
            <a:pPr fontAlgn="auto">
              <a:spcAft>
                <a:spcPts val="0"/>
              </a:spcAft>
              <a:defRPr/>
            </a:pPr>
            <a:endParaRPr lang="nl-NL" dirty="0"/>
          </a:p>
        </p:txBody>
      </p:sp>
      <p:pic>
        <p:nvPicPr>
          <p:cNvPr id="71684" name="Afbeelding 3">
            <a:extLst>
              <a:ext uri="{FF2B5EF4-FFF2-40B4-BE49-F238E27FC236}">
                <a16:creationId xmlns:a16="http://schemas.microsoft.com/office/drawing/2014/main" id="{67A63DE6-78B6-41D9-985F-F84CC1FC8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DF5880DF-4DE3-4AFE-A208-38642741DB7A}"/>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686" name="Tekstvak 5">
            <a:extLst>
              <a:ext uri="{FF2B5EF4-FFF2-40B4-BE49-F238E27FC236}">
                <a16:creationId xmlns:a16="http://schemas.microsoft.com/office/drawing/2014/main" id="{A126DC8A-36BB-4048-832D-3BD7C43E1EA1}"/>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7" name="Rechthoek 6">
            <a:extLst>
              <a:ext uri="{FF2B5EF4-FFF2-40B4-BE49-F238E27FC236}">
                <a16:creationId xmlns:a16="http://schemas.microsoft.com/office/drawing/2014/main" id="{F1DA33DA-7B1A-4D65-A212-6E2116FE035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688" name="Afbeelding 7">
            <a:extLst>
              <a:ext uri="{FF2B5EF4-FFF2-40B4-BE49-F238E27FC236}">
                <a16:creationId xmlns:a16="http://schemas.microsoft.com/office/drawing/2014/main" id="{75258CC5-FC2B-4F0B-A5D8-076E92F10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CC72C8BD-D2FB-4B76-B8F1-5540DFDC7C38}"/>
              </a:ext>
            </a:extLst>
          </p:cNvPr>
          <p:cNvGrpSpPr/>
          <p:nvPr/>
        </p:nvGrpSpPr>
        <p:grpSpPr>
          <a:xfrm>
            <a:off x="404022" y="2264975"/>
            <a:ext cx="2051795" cy="1327312"/>
            <a:chOff x="2763303" y="1030"/>
            <a:chExt cx="1430056" cy="929536"/>
          </a:xfrm>
          <a:solidFill>
            <a:srgbClr val="006600"/>
          </a:solidFill>
        </p:grpSpPr>
        <p:sp>
          <p:nvSpPr>
            <p:cNvPr id="11" name="Afgeronde rechthoek 10">
              <a:extLst>
                <a:ext uri="{FF2B5EF4-FFF2-40B4-BE49-F238E27FC236}">
                  <a16:creationId xmlns:a16="http://schemas.microsoft.com/office/drawing/2014/main" id="{DAAC2641-7188-4EAC-8B89-8403E1101878}"/>
                </a:ext>
              </a:extLst>
            </p:cNvPr>
            <p:cNvSpPr/>
            <p:nvPr/>
          </p:nvSpPr>
          <p:spPr>
            <a:xfrm>
              <a:off x="2763303" y="1030"/>
              <a:ext cx="1430056" cy="929536"/>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Afgeronde rechthoek 4">
              <a:extLst>
                <a:ext uri="{FF2B5EF4-FFF2-40B4-BE49-F238E27FC236}">
                  <a16:creationId xmlns:a16="http://schemas.microsoft.com/office/drawing/2014/main" id="{95F15989-1DB1-4CD4-9244-7A70F2C17709}"/>
                </a:ext>
              </a:extLst>
            </p:cNvPr>
            <p:cNvSpPr txBox="1"/>
            <p:nvPr/>
          </p:nvSpPr>
          <p:spPr>
            <a:xfrm>
              <a:off x="2808679" y="46406"/>
              <a:ext cx="1339304" cy="838784"/>
            </a:xfrm>
            <a:prstGeom prst="rect">
              <a:avLst/>
            </a:prstGeom>
            <a:grpFill/>
            <a:ln>
              <a:noFill/>
            </a:ln>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Mission</a:t>
              </a:r>
              <a:endParaRPr kumimoji="0" lang="nl-NL"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1690" name="Tekstvak 12">
            <a:extLst>
              <a:ext uri="{FF2B5EF4-FFF2-40B4-BE49-F238E27FC236}">
                <a16:creationId xmlns:a16="http://schemas.microsoft.com/office/drawing/2014/main" id="{04C14C43-C6B8-429C-8F18-2DE89D130737}"/>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327336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a:extLst>
              <a:ext uri="{FF2B5EF4-FFF2-40B4-BE49-F238E27FC236}">
                <a16:creationId xmlns:a16="http://schemas.microsoft.com/office/drawing/2014/main" id="{593C3D88-E152-47DA-B028-1AF931864969}"/>
              </a:ext>
            </a:extLst>
          </p:cNvPr>
          <p:cNvSpPr>
            <a:spLocks noGrp="1" noChangeArrowheads="1"/>
          </p:cNvSpPr>
          <p:nvPr>
            <p:ph type="title"/>
          </p:nvPr>
        </p:nvSpPr>
        <p:spPr/>
        <p:txBody>
          <a:bodyPr/>
          <a:lstStyle/>
          <a:p>
            <a:endParaRPr lang="nl-NL" altLang="nl-NL"/>
          </a:p>
        </p:txBody>
      </p:sp>
      <p:pic>
        <p:nvPicPr>
          <p:cNvPr id="73731" name="Afbeelding 3">
            <a:extLst>
              <a:ext uri="{FF2B5EF4-FFF2-40B4-BE49-F238E27FC236}">
                <a16:creationId xmlns:a16="http://schemas.microsoft.com/office/drawing/2014/main" id="{34DD9187-0183-4B78-B2FE-79298D5D4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35F1854C-DCAA-465A-B098-B2BCDD15BE2A}"/>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733" name="Tekstvak 6">
            <a:extLst>
              <a:ext uri="{FF2B5EF4-FFF2-40B4-BE49-F238E27FC236}">
                <a16:creationId xmlns:a16="http://schemas.microsoft.com/office/drawing/2014/main" id="{C6E1D1C1-CDE9-4B0E-889B-853E5C971CC6}"/>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F31BF53C-1D71-4CA6-AE71-D0F77322230D}"/>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735" name="Afbeelding 16">
            <a:extLst>
              <a:ext uri="{FF2B5EF4-FFF2-40B4-BE49-F238E27FC236}">
                <a16:creationId xmlns:a16="http://schemas.microsoft.com/office/drawing/2014/main" id="{A1393D18-A5CC-4679-AE76-6FD1DDE76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ijdelijke aanduiding voor inhoud 3">
            <a:extLst>
              <a:ext uri="{FF2B5EF4-FFF2-40B4-BE49-F238E27FC236}">
                <a16:creationId xmlns:a16="http://schemas.microsoft.com/office/drawing/2014/main" id="{FE059DB7-E2C4-410C-ACDD-377BACF445A9}"/>
              </a:ext>
            </a:extLst>
          </p:cNvPr>
          <p:cNvGraphicFramePr>
            <a:graphicFrameLocks/>
          </p:cNvGraphicFramePr>
          <p:nvPr/>
        </p:nvGraphicFramePr>
        <p:xfrm>
          <a:off x="2635085" y="2263477"/>
          <a:ext cx="6956664" cy="4003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3737" name="Tekstvak 12">
            <a:extLst>
              <a:ext uri="{FF2B5EF4-FFF2-40B4-BE49-F238E27FC236}">
                <a16:creationId xmlns:a16="http://schemas.microsoft.com/office/drawing/2014/main" id="{A26BC83E-9A05-4C6E-AA08-6030129C3C43}"/>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72751349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1FFC5BB4-F801-4081-B276-E824A2D0037C}"/>
              </a:ext>
            </a:extLst>
          </p:cNvPr>
          <p:cNvSpPr>
            <a:spLocks noGrp="1" noChangeArrowheads="1"/>
          </p:cNvSpPr>
          <p:nvPr>
            <p:ph type="title"/>
          </p:nvPr>
        </p:nvSpPr>
        <p:spPr/>
        <p:txBody>
          <a:bodyPr/>
          <a:lstStyle/>
          <a:p>
            <a:endParaRPr lang="nl-NL" altLang="nl-NL"/>
          </a:p>
        </p:txBody>
      </p:sp>
      <p:sp>
        <p:nvSpPr>
          <p:cNvPr id="75779" name="Tijdelijke aanduiding voor inhoud 2">
            <a:extLst>
              <a:ext uri="{FF2B5EF4-FFF2-40B4-BE49-F238E27FC236}">
                <a16:creationId xmlns:a16="http://schemas.microsoft.com/office/drawing/2014/main" id="{DF634D94-F524-49BC-BA3F-341862608A3B}"/>
              </a:ext>
            </a:extLst>
          </p:cNvPr>
          <p:cNvSpPr txBox="1">
            <a:spLocks noChangeArrowheads="1"/>
          </p:cNvSpPr>
          <p:nvPr/>
        </p:nvSpPr>
        <p:spPr bwMode="auto">
          <a:xfrm>
            <a:off x="2665413" y="2427288"/>
            <a:ext cx="885348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Where should you start?</a:t>
            </a:r>
            <a:r>
              <a:rPr kumimoji="0" lang="en-US"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 What are the priorities and reasonable timelines?</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Who needs to be on board to get started?</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How can room, time and capacity be created?</a:t>
            </a:r>
          </a:p>
        </p:txBody>
      </p:sp>
      <p:pic>
        <p:nvPicPr>
          <p:cNvPr id="75780" name="Afbeelding 4">
            <a:extLst>
              <a:ext uri="{FF2B5EF4-FFF2-40B4-BE49-F238E27FC236}">
                <a16:creationId xmlns:a16="http://schemas.microsoft.com/office/drawing/2014/main" id="{CBB3FCAA-2E95-44EE-B642-838F8EB7A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92B0FCDA-7105-4398-9F81-5EC95A1D5371}"/>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782" name="Tekstvak 6">
            <a:extLst>
              <a:ext uri="{FF2B5EF4-FFF2-40B4-BE49-F238E27FC236}">
                <a16:creationId xmlns:a16="http://schemas.microsoft.com/office/drawing/2014/main" id="{476E0BCE-513F-4469-970B-9815741446B4}"/>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2B1C9F84-370C-4E5A-A5CA-C34290C6353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784" name="Afbeelding 8">
            <a:extLst>
              <a:ext uri="{FF2B5EF4-FFF2-40B4-BE49-F238E27FC236}">
                <a16:creationId xmlns:a16="http://schemas.microsoft.com/office/drawing/2014/main" id="{D47E614F-C434-4D92-8471-1899AED2A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63C2A82A-DE5B-47DC-BD4B-6CC7F51525E1}"/>
              </a:ext>
            </a:extLst>
          </p:cNvPr>
          <p:cNvGrpSpPr/>
          <p:nvPr/>
        </p:nvGrpSpPr>
        <p:grpSpPr>
          <a:xfrm>
            <a:off x="404022" y="2264975"/>
            <a:ext cx="2051795" cy="1327312"/>
            <a:chOff x="2763303" y="1030"/>
            <a:chExt cx="1430056" cy="929536"/>
          </a:xfrm>
          <a:solidFill>
            <a:schemeClr val="tx1">
              <a:lumMod val="85000"/>
              <a:lumOff val="15000"/>
            </a:schemeClr>
          </a:solidFill>
        </p:grpSpPr>
        <p:sp>
          <p:nvSpPr>
            <p:cNvPr id="11" name="Afgeronde rechthoek 10">
              <a:extLst>
                <a:ext uri="{FF2B5EF4-FFF2-40B4-BE49-F238E27FC236}">
                  <a16:creationId xmlns:a16="http://schemas.microsoft.com/office/drawing/2014/main" id="{0F54D230-64D6-4759-92DA-3ADF86D42BBA}"/>
                </a:ext>
              </a:extLst>
            </p:cNvPr>
            <p:cNvSpPr/>
            <p:nvPr/>
          </p:nvSpPr>
          <p:spPr>
            <a:xfrm>
              <a:off x="2763303" y="1030"/>
              <a:ext cx="1430056" cy="929536"/>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Afgeronde rechthoek 4">
              <a:extLst>
                <a:ext uri="{FF2B5EF4-FFF2-40B4-BE49-F238E27FC236}">
                  <a16:creationId xmlns:a16="http://schemas.microsoft.com/office/drawing/2014/main" id="{611465F7-0F18-4046-8BF8-B8241F6DDAE4}"/>
                </a:ext>
              </a:extLst>
            </p:cNvPr>
            <p:cNvSpPr txBox="1"/>
            <p:nvPr/>
          </p:nvSpPr>
          <p:spPr>
            <a:xfrm>
              <a:off x="2808679" y="46406"/>
              <a:ext cx="1339304" cy="838784"/>
            </a:xfrm>
            <a:prstGeom prst="rect">
              <a:avLst/>
            </a:prstGeom>
            <a:grpFill/>
            <a:ln>
              <a:noFill/>
            </a:ln>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Strategy</a:t>
              </a:r>
              <a:endParaRPr kumimoji="0" lang="nl-NL"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786" name="Tekstvak 12">
            <a:extLst>
              <a:ext uri="{FF2B5EF4-FFF2-40B4-BE49-F238E27FC236}">
                <a16:creationId xmlns:a16="http://schemas.microsoft.com/office/drawing/2014/main" id="{903D9216-C9DA-4933-AF8A-FBC388654F1C}"/>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67572238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a:extLst>
              <a:ext uri="{FF2B5EF4-FFF2-40B4-BE49-F238E27FC236}">
                <a16:creationId xmlns:a16="http://schemas.microsoft.com/office/drawing/2014/main" id="{3B7A2FC5-A478-410E-A49C-D63933D1B4FB}"/>
              </a:ext>
            </a:extLst>
          </p:cNvPr>
          <p:cNvSpPr>
            <a:spLocks noGrp="1" noChangeArrowheads="1"/>
          </p:cNvSpPr>
          <p:nvPr>
            <p:ph type="title"/>
          </p:nvPr>
        </p:nvSpPr>
        <p:spPr/>
        <p:txBody>
          <a:bodyPr/>
          <a:lstStyle/>
          <a:p>
            <a:endParaRPr lang="nl-NL" altLang="nl-NL"/>
          </a:p>
        </p:txBody>
      </p:sp>
      <p:pic>
        <p:nvPicPr>
          <p:cNvPr id="77827" name="Afbeelding 3">
            <a:extLst>
              <a:ext uri="{FF2B5EF4-FFF2-40B4-BE49-F238E27FC236}">
                <a16:creationId xmlns:a16="http://schemas.microsoft.com/office/drawing/2014/main" id="{250D50FF-4901-4A0B-AF7B-08905154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92EF915B-6C43-4085-A8E6-94A1EC6A1B8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829" name="Tekstvak 6">
            <a:extLst>
              <a:ext uri="{FF2B5EF4-FFF2-40B4-BE49-F238E27FC236}">
                <a16:creationId xmlns:a16="http://schemas.microsoft.com/office/drawing/2014/main" id="{D1E100AF-9AE2-4196-BDD2-B18975649E4C}"/>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6B5B9D6E-A0C5-43A3-AEE5-4F2AA697B66D}"/>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7831" name="Afbeelding 16">
            <a:extLst>
              <a:ext uri="{FF2B5EF4-FFF2-40B4-BE49-F238E27FC236}">
                <a16:creationId xmlns:a16="http://schemas.microsoft.com/office/drawing/2014/main" id="{9C9538EB-49BE-4541-B5F1-55519B93F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ijdelijke aanduiding voor inhoud 3">
            <a:extLst>
              <a:ext uri="{FF2B5EF4-FFF2-40B4-BE49-F238E27FC236}">
                <a16:creationId xmlns:a16="http://schemas.microsoft.com/office/drawing/2014/main" id="{B9605447-2BD5-4CE6-9EF6-B9F6C6DC6A95}"/>
              </a:ext>
            </a:extLst>
          </p:cNvPr>
          <p:cNvGraphicFramePr>
            <a:graphicFrameLocks/>
          </p:cNvGraphicFramePr>
          <p:nvPr/>
        </p:nvGraphicFramePr>
        <p:xfrm>
          <a:off x="2635085" y="2263477"/>
          <a:ext cx="6956664" cy="4003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7833" name="Tekstvak 12">
            <a:extLst>
              <a:ext uri="{FF2B5EF4-FFF2-40B4-BE49-F238E27FC236}">
                <a16:creationId xmlns:a16="http://schemas.microsoft.com/office/drawing/2014/main" id="{6B9B07CC-FAC3-4F43-B0AC-BC41FEE05085}"/>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288338382"/>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42813E7F-57B9-46F0-BFFA-0B55719BA014}"/>
              </a:ext>
            </a:extLst>
          </p:cNvPr>
          <p:cNvSpPr>
            <a:spLocks noGrp="1" noChangeArrowheads="1"/>
          </p:cNvSpPr>
          <p:nvPr>
            <p:ph type="title"/>
          </p:nvPr>
        </p:nvSpPr>
        <p:spPr/>
        <p:txBody>
          <a:bodyPr/>
          <a:lstStyle/>
          <a:p>
            <a:endParaRPr lang="nl-NL" altLang="nl-NL"/>
          </a:p>
        </p:txBody>
      </p:sp>
      <p:sp>
        <p:nvSpPr>
          <p:cNvPr id="79875" name="Tijdelijke aanduiding voor inhoud 2">
            <a:extLst>
              <a:ext uri="{FF2B5EF4-FFF2-40B4-BE49-F238E27FC236}">
                <a16:creationId xmlns:a16="http://schemas.microsoft.com/office/drawing/2014/main" id="{1AA8A759-65D5-4D42-8354-14BEC40B9FA8}"/>
              </a:ext>
            </a:extLst>
          </p:cNvPr>
          <p:cNvSpPr txBox="1">
            <a:spLocks noChangeArrowheads="1"/>
          </p:cNvSpPr>
          <p:nvPr/>
        </p:nvSpPr>
        <p:spPr bwMode="auto">
          <a:xfrm>
            <a:off x="2665413" y="2427288"/>
            <a:ext cx="885348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nl-NL" sz="32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Internal infrastructure</a:t>
            </a:r>
            <a:endParaRPr kumimoji="0" lang="nl-NL" altLang="nl-NL" sz="3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What skills and talents are needed for impact?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What facilities are required?</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What incentives can be used?</a:t>
            </a:r>
            <a:endPar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How can internal/interdisciplinary collaboration be strengthened to increase excellence and impact?</a:t>
            </a:r>
            <a:endPar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nl-NL" altLang="nl-NL" sz="2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79876" name="Afbeelding 4">
            <a:extLst>
              <a:ext uri="{FF2B5EF4-FFF2-40B4-BE49-F238E27FC236}">
                <a16:creationId xmlns:a16="http://schemas.microsoft.com/office/drawing/2014/main" id="{CC2D7D8A-DAA2-4797-B315-B9597011A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71571669-5760-4183-887E-18035551D84E}"/>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878" name="Tekstvak 6">
            <a:extLst>
              <a:ext uri="{FF2B5EF4-FFF2-40B4-BE49-F238E27FC236}">
                <a16:creationId xmlns:a16="http://schemas.microsoft.com/office/drawing/2014/main" id="{364A4917-28E6-4D75-928D-F7239BEB44A7}"/>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562E12F4-12C0-40BE-97B5-8AF679E5D71B}"/>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880" name="Afbeelding 8">
            <a:extLst>
              <a:ext uri="{FF2B5EF4-FFF2-40B4-BE49-F238E27FC236}">
                <a16:creationId xmlns:a16="http://schemas.microsoft.com/office/drawing/2014/main" id="{E98D5875-DB29-46C2-82FF-ED662C349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05B8F3F6-9D46-41DB-9C1C-A4FB80CB8845}"/>
              </a:ext>
            </a:extLst>
          </p:cNvPr>
          <p:cNvGrpSpPr/>
          <p:nvPr/>
        </p:nvGrpSpPr>
        <p:grpSpPr>
          <a:xfrm>
            <a:off x="404022" y="2274915"/>
            <a:ext cx="2051795" cy="1327312"/>
            <a:chOff x="2763303" y="1030"/>
            <a:chExt cx="1430056" cy="929536"/>
          </a:xfrm>
          <a:solidFill>
            <a:srgbClr val="820000"/>
          </a:solidFill>
        </p:grpSpPr>
        <p:sp>
          <p:nvSpPr>
            <p:cNvPr id="11" name="Afgeronde rechthoek 10">
              <a:extLst>
                <a:ext uri="{FF2B5EF4-FFF2-40B4-BE49-F238E27FC236}">
                  <a16:creationId xmlns:a16="http://schemas.microsoft.com/office/drawing/2014/main" id="{FFBE969C-584D-4084-AB82-44442DEFB306}"/>
                </a:ext>
              </a:extLst>
            </p:cNvPr>
            <p:cNvSpPr/>
            <p:nvPr/>
          </p:nvSpPr>
          <p:spPr>
            <a:xfrm>
              <a:off x="2763303" y="1030"/>
              <a:ext cx="1430056" cy="929536"/>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Afgeronde rechthoek 4">
              <a:extLst>
                <a:ext uri="{FF2B5EF4-FFF2-40B4-BE49-F238E27FC236}">
                  <a16:creationId xmlns:a16="http://schemas.microsoft.com/office/drawing/2014/main" id="{F529EBA2-9480-42BD-9F98-180A3A0774B8}"/>
                </a:ext>
              </a:extLst>
            </p:cNvPr>
            <p:cNvSpPr txBox="1"/>
            <p:nvPr/>
          </p:nvSpPr>
          <p:spPr>
            <a:xfrm>
              <a:off x="2808679" y="46406"/>
              <a:ext cx="1339304" cy="838784"/>
            </a:xfrm>
            <a:prstGeom prst="rect">
              <a:avLst/>
            </a:prstGeom>
            <a:grpFill/>
            <a:ln>
              <a:noFill/>
            </a:ln>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Implementation</a:t>
              </a:r>
              <a:endParaRPr kumimoji="0" lang="nl-NL"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9882" name="Tekstvak 12">
            <a:extLst>
              <a:ext uri="{FF2B5EF4-FFF2-40B4-BE49-F238E27FC236}">
                <a16:creationId xmlns:a16="http://schemas.microsoft.com/office/drawing/2014/main" id="{4B4A9507-D919-429A-BBD0-BCDFA8A31FDF}"/>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3133318137"/>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el 1">
            <a:extLst>
              <a:ext uri="{FF2B5EF4-FFF2-40B4-BE49-F238E27FC236}">
                <a16:creationId xmlns:a16="http://schemas.microsoft.com/office/drawing/2014/main" id="{97E2568B-970E-4DEC-B7C3-0B8090E697DA}"/>
              </a:ext>
            </a:extLst>
          </p:cNvPr>
          <p:cNvSpPr>
            <a:spLocks noGrp="1" noChangeArrowheads="1"/>
          </p:cNvSpPr>
          <p:nvPr>
            <p:ph type="title"/>
          </p:nvPr>
        </p:nvSpPr>
        <p:spPr/>
        <p:txBody>
          <a:bodyPr/>
          <a:lstStyle/>
          <a:p>
            <a:endParaRPr lang="nl-NL" altLang="nl-NL"/>
          </a:p>
        </p:txBody>
      </p:sp>
      <p:sp>
        <p:nvSpPr>
          <p:cNvPr id="81923" name="Tijdelijke aanduiding voor inhoud 2">
            <a:extLst>
              <a:ext uri="{FF2B5EF4-FFF2-40B4-BE49-F238E27FC236}">
                <a16:creationId xmlns:a16="http://schemas.microsoft.com/office/drawing/2014/main" id="{3492D214-9871-4BB0-BCBB-68EA2E7C84C9}"/>
              </a:ext>
            </a:extLst>
          </p:cNvPr>
          <p:cNvSpPr txBox="1">
            <a:spLocks noChangeArrowheads="1"/>
          </p:cNvSpPr>
          <p:nvPr/>
        </p:nvSpPr>
        <p:spPr bwMode="auto">
          <a:xfrm>
            <a:off x="2665413" y="2427288"/>
            <a:ext cx="8853487"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altLang="nl-NL" sz="32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External infrastructure</a:t>
            </a:r>
            <a:endParaRPr kumimoji="0" lang="nl-NL" altLang="nl-NL" sz="32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Which relevant players in and outside academic world are there? Which relations already exist?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Which format should the types of relations have?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What is the value for others to work with you? </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endPar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GB"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rPr>
              <a:t>What are the stakeholders’ concerns and aspirations?</a:t>
            </a:r>
            <a:endParaRPr kumimoji="0" lang="nl-NL" altLang="nl-NL" sz="28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pic>
        <p:nvPicPr>
          <p:cNvPr id="81924" name="Afbeelding 4">
            <a:extLst>
              <a:ext uri="{FF2B5EF4-FFF2-40B4-BE49-F238E27FC236}">
                <a16:creationId xmlns:a16="http://schemas.microsoft.com/office/drawing/2014/main" id="{1A58426B-8A1E-44CC-A697-D64BFBDF2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290C1D38-5120-422D-B3AC-D40698A92503}"/>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26" name="Tekstvak 6">
            <a:extLst>
              <a:ext uri="{FF2B5EF4-FFF2-40B4-BE49-F238E27FC236}">
                <a16:creationId xmlns:a16="http://schemas.microsoft.com/office/drawing/2014/main" id="{8CDC55BB-0A30-4B7A-A944-CEA296CD4EFC}"/>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994D0A0D-8B15-405F-9755-F4026A750761}"/>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28" name="Afbeelding 8">
            <a:extLst>
              <a:ext uri="{FF2B5EF4-FFF2-40B4-BE49-F238E27FC236}">
                <a16:creationId xmlns:a16="http://schemas.microsoft.com/office/drawing/2014/main" id="{AF367991-43DA-4433-B37E-25C51DBBA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7BF8EDF6-015B-4E73-B567-867310EDB2E8}"/>
              </a:ext>
            </a:extLst>
          </p:cNvPr>
          <p:cNvGrpSpPr/>
          <p:nvPr/>
        </p:nvGrpSpPr>
        <p:grpSpPr>
          <a:xfrm>
            <a:off x="404022" y="2274915"/>
            <a:ext cx="2051795" cy="1327312"/>
            <a:chOff x="2763303" y="1030"/>
            <a:chExt cx="1430056" cy="929536"/>
          </a:xfrm>
          <a:solidFill>
            <a:srgbClr val="820000"/>
          </a:solidFill>
        </p:grpSpPr>
        <p:sp>
          <p:nvSpPr>
            <p:cNvPr id="11" name="Afgeronde rechthoek 10">
              <a:extLst>
                <a:ext uri="{FF2B5EF4-FFF2-40B4-BE49-F238E27FC236}">
                  <a16:creationId xmlns:a16="http://schemas.microsoft.com/office/drawing/2014/main" id="{A608DA55-DED3-48D1-B0B5-48CE549CC239}"/>
                </a:ext>
              </a:extLst>
            </p:cNvPr>
            <p:cNvSpPr/>
            <p:nvPr/>
          </p:nvSpPr>
          <p:spPr>
            <a:xfrm>
              <a:off x="2763303" y="1030"/>
              <a:ext cx="1430056" cy="929536"/>
            </a:xfrm>
            <a:prstGeom prst="round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Afgeronde rechthoek 4">
              <a:extLst>
                <a:ext uri="{FF2B5EF4-FFF2-40B4-BE49-F238E27FC236}">
                  <a16:creationId xmlns:a16="http://schemas.microsoft.com/office/drawing/2014/main" id="{EE931E64-1EA9-4CCE-A360-EEEEAD411EA0}"/>
                </a:ext>
              </a:extLst>
            </p:cNvPr>
            <p:cNvSpPr txBox="1"/>
            <p:nvPr/>
          </p:nvSpPr>
          <p:spPr>
            <a:xfrm>
              <a:off x="2808679" y="46406"/>
              <a:ext cx="1339304" cy="838784"/>
            </a:xfrm>
            <a:prstGeom prst="rect">
              <a:avLst/>
            </a:prstGeom>
            <a:grpFill/>
            <a:ln>
              <a:noFill/>
            </a:ln>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Implementation</a:t>
              </a:r>
              <a:endParaRPr kumimoji="0" lang="nl-NL"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1930" name="Tekstvak 12">
            <a:extLst>
              <a:ext uri="{FF2B5EF4-FFF2-40B4-BE49-F238E27FC236}">
                <a16:creationId xmlns:a16="http://schemas.microsoft.com/office/drawing/2014/main" id="{31DDB8BF-2E54-44B1-BABF-145A88AA4256}"/>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7330042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5A236966-550E-44BD-AC28-B24496F0D598}"/>
              </a:ext>
            </a:extLst>
          </p:cNvPr>
          <p:cNvSpPr>
            <a:spLocks noGrp="1" noChangeArrowheads="1"/>
          </p:cNvSpPr>
          <p:nvPr>
            <p:ph type="title"/>
          </p:nvPr>
        </p:nvSpPr>
        <p:spPr/>
        <p:txBody>
          <a:bodyPr/>
          <a:lstStyle/>
          <a:p>
            <a:endParaRPr lang="nl-NL" altLang="nl-NL"/>
          </a:p>
        </p:txBody>
      </p:sp>
      <p:pic>
        <p:nvPicPr>
          <p:cNvPr id="83971" name="Afbeelding 3">
            <a:extLst>
              <a:ext uri="{FF2B5EF4-FFF2-40B4-BE49-F238E27FC236}">
                <a16:creationId xmlns:a16="http://schemas.microsoft.com/office/drawing/2014/main" id="{244932F3-FD2B-4C61-887A-7C7FEA636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4B1DB6FA-50B9-49BD-A605-639E8B12B13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973" name="Tekstvak 6">
            <a:extLst>
              <a:ext uri="{FF2B5EF4-FFF2-40B4-BE49-F238E27FC236}">
                <a16:creationId xmlns:a16="http://schemas.microsoft.com/office/drawing/2014/main" id="{0CB4F8D7-35DB-4DEC-854E-5AF7DFCE0263}"/>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D90A0E32-A182-41CF-AD1F-CC4850DDBFD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3975" name="Afbeelding 16">
            <a:extLst>
              <a:ext uri="{FF2B5EF4-FFF2-40B4-BE49-F238E27FC236}">
                <a16:creationId xmlns:a16="http://schemas.microsoft.com/office/drawing/2014/main" id="{35053B7B-982E-4F0B-AD7C-5D506A6B4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ijdelijke aanduiding voor inhoud 3">
            <a:extLst>
              <a:ext uri="{FF2B5EF4-FFF2-40B4-BE49-F238E27FC236}">
                <a16:creationId xmlns:a16="http://schemas.microsoft.com/office/drawing/2014/main" id="{986C19C4-E34D-4D56-9851-C4F6F5A4ED90}"/>
              </a:ext>
            </a:extLst>
          </p:cNvPr>
          <p:cNvGraphicFramePr>
            <a:graphicFrameLocks/>
          </p:cNvGraphicFramePr>
          <p:nvPr/>
        </p:nvGraphicFramePr>
        <p:xfrm>
          <a:off x="2635085" y="2263477"/>
          <a:ext cx="6956664" cy="40030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3977" name="Tekstvak 12">
            <a:extLst>
              <a:ext uri="{FF2B5EF4-FFF2-40B4-BE49-F238E27FC236}">
                <a16:creationId xmlns:a16="http://schemas.microsoft.com/office/drawing/2014/main" id="{C1F59867-E090-4A26-A16B-7B7E21E39864}"/>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22636179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a:extLst>
              <a:ext uri="{FF2B5EF4-FFF2-40B4-BE49-F238E27FC236}">
                <a16:creationId xmlns:a16="http://schemas.microsoft.com/office/drawing/2014/main" id="{9D9E15D0-D2A9-44A9-A021-399DFB783225}"/>
              </a:ext>
            </a:extLst>
          </p:cNvPr>
          <p:cNvSpPr>
            <a:spLocks noGrp="1" noChangeArrowheads="1"/>
          </p:cNvSpPr>
          <p:nvPr>
            <p:ph type="title"/>
          </p:nvPr>
        </p:nvSpPr>
        <p:spPr/>
        <p:txBody>
          <a:bodyPr/>
          <a:lstStyle/>
          <a:p>
            <a:endParaRPr lang="nl-NL" altLang="nl-NL"/>
          </a:p>
        </p:txBody>
      </p:sp>
      <p:sp>
        <p:nvSpPr>
          <p:cNvPr id="4" name="Tijdelijke aanduiding voor inhoud 2">
            <a:extLst>
              <a:ext uri="{FF2B5EF4-FFF2-40B4-BE49-F238E27FC236}">
                <a16:creationId xmlns:a16="http://schemas.microsoft.com/office/drawing/2014/main" id="{47437F00-40B9-4FB2-B87D-F881B4C7D683}"/>
              </a:ext>
            </a:extLst>
          </p:cNvPr>
          <p:cNvSpPr txBox="1">
            <a:spLocks/>
          </p:cNvSpPr>
          <p:nvPr/>
        </p:nvSpPr>
        <p:spPr>
          <a:xfrm>
            <a:off x="2665413" y="2427288"/>
            <a:ext cx="8853487" cy="36147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Collecting data t</a:t>
            </a:r>
            <a:r>
              <a:rPr kumimoji="0" lang="en-US" sz="28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akes</a:t>
            </a: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time…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But collecting data is extremely relevant in general for succeeding in your mission, strategy and execution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Making this data visible can also increase motivation (internally) and attractiveness</a:t>
            </a:r>
            <a:r>
              <a:rPr kumimoji="0" lang="en-GB" sz="2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(externally)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6020" name="Afbeelding 4">
            <a:extLst>
              <a:ext uri="{FF2B5EF4-FFF2-40B4-BE49-F238E27FC236}">
                <a16:creationId xmlns:a16="http://schemas.microsoft.com/office/drawing/2014/main" id="{AE3C9B7D-1983-49BF-AE43-51757FEA7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a:extLst>
              <a:ext uri="{FF2B5EF4-FFF2-40B4-BE49-F238E27FC236}">
                <a16:creationId xmlns:a16="http://schemas.microsoft.com/office/drawing/2014/main" id="{72F753DB-5443-4EC3-A47E-C303C5E08B35}"/>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022" name="Tekstvak 6">
            <a:extLst>
              <a:ext uri="{FF2B5EF4-FFF2-40B4-BE49-F238E27FC236}">
                <a16:creationId xmlns:a16="http://schemas.microsoft.com/office/drawing/2014/main" id="{7D983DA3-CDD5-4650-B25E-98CB7C757252}"/>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1B9A0C31-BFC1-40DE-9298-7389C0F02718}"/>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6024" name="Afbeelding 8">
            <a:extLst>
              <a:ext uri="{FF2B5EF4-FFF2-40B4-BE49-F238E27FC236}">
                <a16:creationId xmlns:a16="http://schemas.microsoft.com/office/drawing/2014/main" id="{97F4170F-FDFB-4C8F-B462-A6EEBFB51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ep 9">
            <a:extLst>
              <a:ext uri="{FF2B5EF4-FFF2-40B4-BE49-F238E27FC236}">
                <a16:creationId xmlns:a16="http://schemas.microsoft.com/office/drawing/2014/main" id="{E68EED6E-6FCB-413F-BDD8-BD9D8ADE702E}"/>
              </a:ext>
            </a:extLst>
          </p:cNvPr>
          <p:cNvGrpSpPr/>
          <p:nvPr/>
        </p:nvGrpSpPr>
        <p:grpSpPr>
          <a:xfrm>
            <a:off x="404022" y="2264975"/>
            <a:ext cx="2051795" cy="1327312"/>
            <a:chOff x="2763303" y="1030"/>
            <a:chExt cx="1430056" cy="929536"/>
          </a:xfrm>
          <a:solidFill>
            <a:srgbClr val="002060"/>
          </a:solidFill>
        </p:grpSpPr>
        <p:sp>
          <p:nvSpPr>
            <p:cNvPr id="11" name="Afgeronde rechthoek 10">
              <a:extLst>
                <a:ext uri="{FF2B5EF4-FFF2-40B4-BE49-F238E27FC236}">
                  <a16:creationId xmlns:a16="http://schemas.microsoft.com/office/drawing/2014/main" id="{E4EA5676-693D-4648-B67B-0EDA8D5001F5}"/>
                </a:ext>
              </a:extLst>
            </p:cNvPr>
            <p:cNvSpPr/>
            <p:nvPr/>
          </p:nvSpPr>
          <p:spPr>
            <a:xfrm>
              <a:off x="2763303" y="1030"/>
              <a:ext cx="1430056" cy="929536"/>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Afgeronde rechthoek 4">
              <a:extLst>
                <a:ext uri="{FF2B5EF4-FFF2-40B4-BE49-F238E27FC236}">
                  <a16:creationId xmlns:a16="http://schemas.microsoft.com/office/drawing/2014/main" id="{AF51636A-71F8-424A-B434-598D79C1B127}"/>
                </a:ext>
              </a:extLst>
            </p:cNvPr>
            <p:cNvSpPr txBox="1"/>
            <p:nvPr/>
          </p:nvSpPr>
          <p:spPr>
            <a:xfrm>
              <a:off x="2808679" y="46406"/>
              <a:ext cx="1339304" cy="838784"/>
            </a:xfrm>
            <a:prstGeom prst="rect">
              <a:avLst/>
            </a:prstGeom>
            <a:grpFill/>
          </p:spPr>
          <p:style>
            <a:lnRef idx="0">
              <a:scrgbClr r="0" g="0" b="0"/>
            </a:lnRef>
            <a:fillRef idx="0">
              <a:scrgbClr r="0" g="0" b="0"/>
            </a:fillRef>
            <a:effectRef idx="0">
              <a:scrgbClr r="0" g="0" b="0"/>
            </a:effectRef>
            <a:fontRef idx="minor">
              <a:schemeClr val="lt1"/>
            </a:fontRef>
          </p:style>
          <p:txBody>
            <a:bodyPr lIns="80010" tIns="80010" rIns="80010" bIns="80010" spcCol="1270" anchor="ct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endParaRPr kumimoji="0" lang="nl-NL"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6026" name="Tekstvak 12">
            <a:extLst>
              <a:ext uri="{FF2B5EF4-FFF2-40B4-BE49-F238E27FC236}">
                <a16:creationId xmlns:a16="http://schemas.microsoft.com/office/drawing/2014/main" id="{A4C19A18-BF55-4E95-A4AD-7B1A879620C4}"/>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611174154"/>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1">
            <a:extLst>
              <a:ext uri="{FF2B5EF4-FFF2-40B4-BE49-F238E27FC236}">
                <a16:creationId xmlns:a16="http://schemas.microsoft.com/office/drawing/2014/main" id="{D55BB22A-FE6D-449C-82EE-907D60B31D08}"/>
              </a:ext>
            </a:extLst>
          </p:cNvPr>
          <p:cNvSpPr>
            <a:spLocks noGrp="1" noChangeArrowheads="1"/>
          </p:cNvSpPr>
          <p:nvPr>
            <p:ph type="title"/>
          </p:nvPr>
        </p:nvSpPr>
        <p:spPr/>
        <p:txBody>
          <a:bodyPr/>
          <a:lstStyle/>
          <a:p>
            <a:endParaRPr lang="nl-NL" altLang="nl-NL"/>
          </a:p>
        </p:txBody>
      </p:sp>
      <p:pic>
        <p:nvPicPr>
          <p:cNvPr id="88067" name="Afbeelding 3">
            <a:extLst>
              <a:ext uri="{FF2B5EF4-FFF2-40B4-BE49-F238E27FC236}">
                <a16:creationId xmlns:a16="http://schemas.microsoft.com/office/drawing/2014/main" id="{1CE7DFCB-E87A-4739-BF7C-94BC778E7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A52AC3AE-9DF8-43F1-B3A0-384542EB1C1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069" name="Tekstvak 6">
            <a:extLst>
              <a:ext uri="{FF2B5EF4-FFF2-40B4-BE49-F238E27FC236}">
                <a16:creationId xmlns:a16="http://schemas.microsoft.com/office/drawing/2014/main" id="{AD0D0D46-CA49-4D70-9F49-3692E4996682}"/>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F01EDD9A-6408-458E-87C2-E978DAB7A1E5}"/>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ijdelijke aanduiding voor inhoud 3">
            <a:extLst>
              <a:ext uri="{FF2B5EF4-FFF2-40B4-BE49-F238E27FC236}">
                <a16:creationId xmlns:a16="http://schemas.microsoft.com/office/drawing/2014/main" id="{45FA5014-7B83-4B1B-8574-FAFDE912279D}"/>
              </a:ext>
            </a:extLst>
          </p:cNvPr>
          <p:cNvGraphicFramePr>
            <a:graphicFrameLocks/>
          </p:cNvGraphicFramePr>
          <p:nvPr/>
        </p:nvGraphicFramePr>
        <p:xfrm>
          <a:off x="2635085" y="2263478"/>
          <a:ext cx="6956664" cy="4003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8072" name="Afbeelding 16">
            <a:extLst>
              <a:ext uri="{FF2B5EF4-FFF2-40B4-BE49-F238E27FC236}">
                <a16:creationId xmlns:a16="http://schemas.microsoft.com/office/drawing/2014/main" id="{BAFCF5F9-D567-43D8-A800-C808FD7299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met pijl 11">
            <a:extLst>
              <a:ext uri="{FF2B5EF4-FFF2-40B4-BE49-F238E27FC236}">
                <a16:creationId xmlns:a16="http://schemas.microsoft.com/office/drawing/2014/main" id="{73451060-6DC3-4BB6-B691-31EB9FCB3B42}"/>
              </a:ext>
            </a:extLst>
          </p:cNvPr>
          <p:cNvCxnSpPr/>
          <p:nvPr/>
        </p:nvCxnSpPr>
        <p:spPr>
          <a:xfrm>
            <a:off x="5692775" y="4259263"/>
            <a:ext cx="879475" cy="6350"/>
          </a:xfrm>
          <a:prstGeom prst="straightConnector1">
            <a:avLst/>
          </a:prstGeom>
          <a:ln w="381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805F9AC6-2F09-419C-8F72-DA65F2A1F863}"/>
              </a:ext>
            </a:extLst>
          </p:cNvPr>
          <p:cNvCxnSpPr/>
          <p:nvPr/>
        </p:nvCxnSpPr>
        <p:spPr>
          <a:xfrm>
            <a:off x="5548313" y="4800600"/>
            <a:ext cx="547687" cy="461963"/>
          </a:xfrm>
          <a:prstGeom prst="straightConnector1">
            <a:avLst/>
          </a:prstGeom>
          <a:ln w="381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88075" name="Tekstvak 12">
            <a:extLst>
              <a:ext uri="{FF2B5EF4-FFF2-40B4-BE49-F238E27FC236}">
                <a16:creationId xmlns:a16="http://schemas.microsoft.com/office/drawing/2014/main" id="{035BBD60-4CF0-4E65-957C-42FAC44DBA77}"/>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76440079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Afbeelding 25">
            <a:extLst>
              <a:ext uri="{FF2B5EF4-FFF2-40B4-BE49-F238E27FC236}">
                <a16:creationId xmlns:a16="http://schemas.microsoft.com/office/drawing/2014/main" id="{0493ADE6-9CBB-43BA-9BA2-A63E2406D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C27E9B18-AD92-4ED8-901E-1D1A2246891A}"/>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2" name="Afbeelding 1">
            <a:extLst>
              <a:ext uri="{FF2B5EF4-FFF2-40B4-BE49-F238E27FC236}">
                <a16:creationId xmlns:a16="http://schemas.microsoft.com/office/drawing/2014/main" id="{E5F5CCC9-0A7E-4E25-A3A1-B201B152C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kstvak 26">
            <a:extLst>
              <a:ext uri="{FF2B5EF4-FFF2-40B4-BE49-F238E27FC236}">
                <a16:creationId xmlns:a16="http://schemas.microsoft.com/office/drawing/2014/main" id="{EDF0F0A8-D705-4CDA-BF2A-4AF979F9776E}"/>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4B200AD4-41E4-491A-820B-23DABF9B5D10}"/>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95" name="Title 1">
            <a:extLst>
              <a:ext uri="{FF2B5EF4-FFF2-40B4-BE49-F238E27FC236}">
                <a16:creationId xmlns:a16="http://schemas.microsoft.com/office/drawing/2014/main" id="{488CCEE2-12AD-44CF-8AA8-12F730D2A497}"/>
              </a:ext>
            </a:extLst>
          </p:cNvPr>
          <p:cNvSpPr txBox="1">
            <a:spLocks noChangeArrowheads="1"/>
          </p:cNvSpPr>
          <p:nvPr/>
        </p:nvSpPr>
        <p:spPr bwMode="auto">
          <a:xfrm>
            <a:off x="1008063" y="2297113"/>
            <a:ext cx="10175875"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nl-NL" sz="50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How did we get here?</a:t>
            </a:r>
            <a:endParaRPr kumimoji="0" lang="en-US" altLang="nl-NL" sz="2800" b="0" i="0" u="none" strike="noStrike" kern="1200" cap="none" spc="0" normalizeH="0" baseline="0" noProof="0">
              <a:ln>
                <a:noFill/>
              </a:ln>
              <a:solidFill>
                <a:prstClr val="black"/>
              </a:solidFill>
              <a:effectLst/>
              <a:uLnTx/>
              <a:uFillTx/>
              <a:latin typeface="Frutiger LT Std 45 Light"/>
              <a:ea typeface="+mn-ea"/>
              <a:cs typeface="+mn-cs"/>
            </a:endParaRPr>
          </a:p>
        </p:txBody>
      </p:sp>
      <p:sp>
        <p:nvSpPr>
          <p:cNvPr id="37896" name="Tekstvak 12">
            <a:extLst>
              <a:ext uri="{FF2B5EF4-FFF2-40B4-BE49-F238E27FC236}">
                <a16:creationId xmlns:a16="http://schemas.microsoft.com/office/drawing/2014/main" id="{6E205AD7-3D48-479E-B629-8A89A113F5CC}"/>
              </a:ext>
            </a:extLst>
          </p:cNvPr>
          <p:cNvSpPr txBox="1">
            <a:spLocks noChangeArrowheads="1"/>
          </p:cNvSpPr>
          <p:nvPr/>
        </p:nvSpPr>
        <p:spPr bwMode="auto">
          <a:xfrm>
            <a:off x="4206875" y="2143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2" name="Afbeelding 3">
            <a:extLst>
              <a:ext uri="{FF2B5EF4-FFF2-40B4-BE49-F238E27FC236}">
                <a16:creationId xmlns:a16="http://schemas.microsoft.com/office/drawing/2014/main" id="{6A1BD3C8-E4CB-4069-B4F5-12F17D15E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0836B5AB-96D8-4827-A921-27CE42A304A7}"/>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004" name="Tekstvak 6">
            <a:extLst>
              <a:ext uri="{FF2B5EF4-FFF2-40B4-BE49-F238E27FC236}">
                <a16:creationId xmlns:a16="http://schemas.microsoft.com/office/drawing/2014/main" id="{4C36C8D3-66F5-471D-A4FE-92DE65875801}"/>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8" name="Rechthoek 7">
            <a:extLst>
              <a:ext uri="{FF2B5EF4-FFF2-40B4-BE49-F238E27FC236}">
                <a16:creationId xmlns:a16="http://schemas.microsoft.com/office/drawing/2014/main" id="{9BE28CBA-3994-4629-8CF7-EA44967AAC59}"/>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006" name="Afbeelding 16">
            <a:extLst>
              <a:ext uri="{FF2B5EF4-FFF2-40B4-BE49-F238E27FC236}">
                <a16:creationId xmlns:a16="http://schemas.microsoft.com/office/drawing/2014/main" id="{90BE015F-E9DC-4CF3-AE4A-64CE57FCE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hthoek 2">
            <a:extLst>
              <a:ext uri="{FF2B5EF4-FFF2-40B4-BE49-F238E27FC236}">
                <a16:creationId xmlns:a16="http://schemas.microsoft.com/office/drawing/2014/main" id="{36D8A4AF-D595-41BC-A22E-E2521D838DE1}"/>
              </a:ext>
            </a:extLst>
          </p:cNvPr>
          <p:cNvSpPr>
            <a:spLocks noChangeArrowheads="1"/>
          </p:cNvSpPr>
          <p:nvPr/>
        </p:nvSpPr>
        <p:spPr bwMode="auto">
          <a:xfrm>
            <a:off x="1347788" y="2551113"/>
            <a:ext cx="94964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Examples of what researchers &amp; staff can do to have impact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Advisory panels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Social media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Policy briefs, leaflets, website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Creating committees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Institutionalise structures (Policy labs)</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Afbeelding 25">
            <a:extLst>
              <a:ext uri="{FF2B5EF4-FFF2-40B4-BE49-F238E27FC236}">
                <a16:creationId xmlns:a16="http://schemas.microsoft.com/office/drawing/2014/main" id="{E1C0B01A-4892-4088-90A8-FB99591A8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EA5C8AD8-9B18-4FD9-8F84-F47E317F7F4D}"/>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052" name="Afbeelding 1">
            <a:extLst>
              <a:ext uri="{FF2B5EF4-FFF2-40B4-BE49-F238E27FC236}">
                <a16:creationId xmlns:a16="http://schemas.microsoft.com/office/drawing/2014/main" id="{071F0C0C-29ED-40AF-A71E-ECB168DC1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kstvak 26">
            <a:extLst>
              <a:ext uri="{FF2B5EF4-FFF2-40B4-BE49-F238E27FC236}">
                <a16:creationId xmlns:a16="http://schemas.microsoft.com/office/drawing/2014/main" id="{C61058F2-ACED-44AF-A7A9-F150283121ED}"/>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What do we need?</a:t>
            </a:r>
          </a:p>
        </p:txBody>
      </p:sp>
      <p:sp>
        <p:nvSpPr>
          <p:cNvPr id="4" name="Rechthoek 3">
            <a:extLst>
              <a:ext uri="{FF2B5EF4-FFF2-40B4-BE49-F238E27FC236}">
                <a16:creationId xmlns:a16="http://schemas.microsoft.com/office/drawing/2014/main" id="{A88E8D17-6601-4833-91A9-6BDD78C40894}"/>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bject 2">
            <a:extLst>
              <a:ext uri="{FF2B5EF4-FFF2-40B4-BE49-F238E27FC236}">
                <a16:creationId xmlns:a16="http://schemas.microsoft.com/office/drawing/2014/main" id="{E0E7921D-7F31-4798-976D-1B2A61E83327}"/>
              </a:ext>
            </a:extLst>
          </p:cNvPr>
          <p:cNvSpPr txBox="1">
            <a:spLocks/>
          </p:cNvSpPr>
          <p:nvPr/>
        </p:nvSpPr>
        <p:spPr bwMode="auto">
          <a:xfrm>
            <a:off x="2168525" y="2316163"/>
            <a:ext cx="5003800" cy="476250"/>
          </a:xfrm>
          <a:prstGeom prst="rect">
            <a:avLst/>
          </a:prstGeom>
          <a:noFill/>
          <a:ln>
            <a:noFill/>
          </a:ln>
        </p:spPr>
        <p:txBody>
          <a:bodyPr lIns="0" tIns="15560" rIns="0" bIns="0" anchor="ctr">
            <a:sp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11527" marR="0" lvl="0" indent="0" algn="ctr" defTabSz="914400" rtl="0" eaLnBrk="0" fontAlgn="base" latinLnBrk="0" hangingPunct="0">
              <a:lnSpc>
                <a:spcPct val="100000"/>
              </a:lnSpc>
              <a:spcBef>
                <a:spcPts val="123"/>
              </a:spcBef>
              <a:spcAft>
                <a:spcPct val="0"/>
              </a:spcAft>
              <a:buClrTx/>
              <a:buSzTx/>
              <a:buFontTx/>
              <a:buNone/>
              <a:tabLst/>
              <a:defRPr/>
            </a:pPr>
            <a:r>
              <a:rPr kumimoji="0" lang="en-US" sz="2995" b="0" i="0" u="none" strike="noStrike" kern="1200" cap="none" spc="18" normalizeH="0" baseline="0" noProof="0" dirty="0">
                <a:ln>
                  <a:noFill/>
                </a:ln>
                <a:solidFill>
                  <a:srgbClr val="000000"/>
                </a:solidFill>
                <a:effectLst/>
                <a:uLnTx/>
                <a:uFillTx/>
                <a:latin typeface="Garamond" panose="02020404030301010803" pitchFamily="18" charset="0"/>
                <a:ea typeface="+mj-ea"/>
                <a:cs typeface="Calibri Light"/>
              </a:rPr>
              <a:t>Four</a:t>
            </a:r>
            <a:r>
              <a:rPr kumimoji="0" lang="en-US" sz="2995" b="0" i="0" u="none" strike="noStrike" kern="1200" cap="none" spc="0" normalizeH="0" baseline="0" noProof="0" dirty="0">
                <a:ln>
                  <a:noFill/>
                </a:ln>
                <a:solidFill>
                  <a:srgbClr val="000000"/>
                </a:solidFill>
                <a:effectLst/>
                <a:uLnTx/>
                <a:uFillTx/>
                <a:latin typeface="Garamond" panose="02020404030301010803" pitchFamily="18" charset="0"/>
                <a:ea typeface="+mj-ea"/>
                <a:cs typeface="Calibri Light"/>
              </a:rPr>
              <a:t> </a:t>
            </a:r>
            <a:r>
              <a:rPr kumimoji="0" lang="en-US" sz="2995" b="0" i="0" u="none" strike="noStrike" kern="1200" cap="none" spc="-23" normalizeH="0" baseline="0" noProof="0" dirty="0">
                <a:ln>
                  <a:noFill/>
                </a:ln>
                <a:solidFill>
                  <a:srgbClr val="000000"/>
                </a:solidFill>
                <a:effectLst/>
                <a:uLnTx/>
                <a:uFillTx/>
                <a:latin typeface="Garamond" panose="02020404030301010803" pitchFamily="18" charset="0"/>
                <a:ea typeface="+mj-ea"/>
                <a:cs typeface="Calibri Light"/>
              </a:rPr>
              <a:t>“I”s</a:t>
            </a:r>
            <a:r>
              <a:rPr kumimoji="0" lang="en-US" sz="2995" b="0" i="0" u="none" strike="noStrike" kern="1200" cap="none" spc="5" normalizeH="0" baseline="0" noProof="0" dirty="0">
                <a:ln>
                  <a:noFill/>
                </a:ln>
                <a:solidFill>
                  <a:srgbClr val="000000"/>
                </a:solidFill>
                <a:effectLst/>
                <a:uLnTx/>
                <a:uFillTx/>
                <a:latin typeface="Garamond" panose="02020404030301010803" pitchFamily="18" charset="0"/>
                <a:ea typeface="+mj-ea"/>
                <a:cs typeface="Calibri Light"/>
              </a:rPr>
              <a:t> </a:t>
            </a:r>
            <a:r>
              <a:rPr kumimoji="0" lang="en-US" sz="2995" b="0" i="0" u="none" strike="noStrike" kern="1200" cap="none" spc="27" normalizeH="0" baseline="0" noProof="0" dirty="0">
                <a:ln>
                  <a:noFill/>
                </a:ln>
                <a:solidFill>
                  <a:srgbClr val="000000"/>
                </a:solidFill>
                <a:effectLst/>
                <a:uLnTx/>
                <a:uFillTx/>
                <a:latin typeface="Garamond" panose="02020404030301010803" pitchFamily="18" charset="0"/>
                <a:ea typeface="+mj-ea"/>
                <a:cs typeface="Calibri Light"/>
              </a:rPr>
              <a:t>of</a:t>
            </a:r>
            <a:r>
              <a:rPr kumimoji="0" lang="en-US" sz="2995" b="0" i="0" u="none" strike="noStrike" kern="1200" cap="none" spc="9" normalizeH="0" baseline="0" noProof="0" dirty="0">
                <a:ln>
                  <a:noFill/>
                </a:ln>
                <a:solidFill>
                  <a:srgbClr val="000000"/>
                </a:solidFill>
                <a:effectLst/>
                <a:uLnTx/>
                <a:uFillTx/>
                <a:latin typeface="Garamond" panose="02020404030301010803" pitchFamily="18" charset="0"/>
                <a:ea typeface="+mj-ea"/>
                <a:cs typeface="Calibri Light"/>
              </a:rPr>
              <a:t> </a:t>
            </a:r>
            <a:r>
              <a:rPr kumimoji="0" lang="en-US" sz="2995" b="0" i="0" u="none" strike="noStrike" kern="1200" cap="none" spc="14" normalizeH="0" baseline="0" noProof="0" dirty="0">
                <a:ln>
                  <a:noFill/>
                </a:ln>
                <a:solidFill>
                  <a:srgbClr val="000000"/>
                </a:solidFill>
                <a:effectLst/>
                <a:uLnTx/>
                <a:uFillTx/>
                <a:latin typeface="Garamond" panose="02020404030301010803" pitchFamily="18" charset="0"/>
                <a:ea typeface="+mj-ea"/>
                <a:cs typeface="Calibri Light"/>
              </a:rPr>
              <a:t>Research</a:t>
            </a:r>
            <a:r>
              <a:rPr kumimoji="0" lang="en-US" sz="2995" b="0" i="0" u="none" strike="noStrike" kern="1200" cap="none" spc="-5" normalizeH="0" baseline="0" noProof="0" dirty="0">
                <a:ln>
                  <a:noFill/>
                </a:ln>
                <a:solidFill>
                  <a:srgbClr val="000000"/>
                </a:solidFill>
                <a:effectLst/>
                <a:uLnTx/>
                <a:uFillTx/>
                <a:latin typeface="Garamond" panose="02020404030301010803" pitchFamily="18" charset="0"/>
                <a:ea typeface="+mj-ea"/>
                <a:cs typeface="Calibri Light"/>
              </a:rPr>
              <a:t> </a:t>
            </a:r>
            <a:r>
              <a:rPr kumimoji="0" lang="en-US" sz="2995" b="0" i="0" u="none" strike="noStrike" kern="1200" cap="none" spc="27" normalizeH="0" baseline="0" noProof="0" dirty="0">
                <a:ln>
                  <a:noFill/>
                </a:ln>
                <a:solidFill>
                  <a:srgbClr val="000000"/>
                </a:solidFill>
                <a:effectLst/>
                <a:uLnTx/>
                <a:uFillTx/>
                <a:latin typeface="Garamond" panose="02020404030301010803" pitchFamily="18" charset="0"/>
                <a:ea typeface="+mj-ea"/>
                <a:cs typeface="Calibri Light"/>
              </a:rPr>
              <a:t>Impact</a:t>
            </a:r>
            <a:endParaRPr kumimoji="0" lang="en-US" sz="2995" b="0" i="0" u="none" strike="noStrike" kern="1200" cap="none" spc="0" normalizeH="0" baseline="0" noProof="0" dirty="0">
              <a:ln>
                <a:noFill/>
              </a:ln>
              <a:solidFill>
                <a:prstClr val="black"/>
              </a:solidFill>
              <a:effectLst/>
              <a:uLnTx/>
              <a:uFillTx/>
              <a:latin typeface="Garamond" panose="02020404030301010803" pitchFamily="18" charset="0"/>
              <a:ea typeface="+mj-ea"/>
              <a:cs typeface="Calibri Light"/>
            </a:endParaRPr>
          </a:p>
        </p:txBody>
      </p:sp>
      <p:sp>
        <p:nvSpPr>
          <p:cNvPr id="10" name="object 4">
            <a:extLst>
              <a:ext uri="{FF2B5EF4-FFF2-40B4-BE49-F238E27FC236}">
                <a16:creationId xmlns:a16="http://schemas.microsoft.com/office/drawing/2014/main" id="{72507BDF-0670-4358-B7A0-BAF7E6F3E241}"/>
              </a:ext>
            </a:extLst>
          </p:cNvPr>
          <p:cNvSpPr txBox="1">
            <a:spLocks noChangeArrowheads="1"/>
          </p:cNvSpPr>
          <p:nvPr/>
        </p:nvSpPr>
        <p:spPr bwMode="auto">
          <a:xfrm>
            <a:off x="7050088" y="4079875"/>
            <a:ext cx="424021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645" rIns="0" bIns="0">
            <a:spAutoFit/>
          </a:bodyPr>
          <a:lstStyle>
            <a:lvl1pPr marL="20638">
              <a:lnSpc>
                <a:spcPct val="90000"/>
              </a:lnSpc>
              <a:spcBef>
                <a:spcPts val="1000"/>
              </a:spcBef>
              <a:buFont typeface="Arial" panose="020B0604020202020204" pitchFamily="34" charset="0"/>
              <a:buChar char="•"/>
              <a:tabLst>
                <a:tab pos="3714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714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714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714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714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9pPr>
          </a:lstStyle>
          <a:p>
            <a:pPr marL="20638" marR="0" lvl="0" indent="0" algn="ctr" defTabSz="914400" rtl="0" eaLnBrk="1" fontAlgn="base" latinLnBrk="0" hangingPunct="1">
              <a:lnSpc>
                <a:spcPct val="101000"/>
              </a:lnSpc>
              <a:spcBef>
                <a:spcPts val="63"/>
              </a:spcBef>
              <a:spcAft>
                <a:spcPct val="0"/>
              </a:spcAft>
              <a:buClr>
                <a:srgbClr val="525252"/>
              </a:buClr>
              <a:buSzPct val="58000"/>
              <a:buFontTx/>
              <a:buNone/>
              <a:tabLst>
                <a:tab pos="371475" algn="l"/>
              </a:tabLst>
              <a:defRPr/>
            </a:pPr>
            <a:r>
              <a:rPr kumimoji="0" lang="nl-NL" altLang="nl-NL" sz="4000" b="1" i="0" u="none" strike="noStrike" kern="1200" cap="none" spc="0" normalizeH="0" baseline="0" noProof="0">
                <a:ln>
                  <a:noFill/>
                </a:ln>
                <a:solidFill>
                  <a:srgbClr val="820000"/>
                </a:solidFill>
                <a:effectLst/>
                <a:uLnTx/>
                <a:uFillTx/>
                <a:latin typeface="Garamond" panose="02020404030301010803" pitchFamily="18" charset="0"/>
                <a:ea typeface="+mn-ea"/>
                <a:cs typeface="Calibri" panose="020F0502020204030204" pitchFamily="34" charset="0"/>
              </a:rPr>
              <a:t>ALIGNMENT</a:t>
            </a:r>
            <a:endParaRPr kumimoji="0" lang="nl-NL" altLang="nl-NL" sz="2800" b="1" i="0" u="none" strike="noStrike" kern="1200" cap="none" spc="0" normalizeH="0" baseline="0" noProof="0">
              <a:ln>
                <a:noFill/>
              </a:ln>
              <a:solidFill>
                <a:srgbClr val="820000"/>
              </a:solidFill>
              <a:effectLst/>
              <a:uLnTx/>
              <a:uFillTx/>
              <a:latin typeface="Garamond" panose="02020404030301010803" pitchFamily="18" charset="0"/>
              <a:ea typeface="+mn-ea"/>
              <a:cs typeface="Calibri" panose="020F0502020204030204" pitchFamily="34" charset="0"/>
            </a:endParaRPr>
          </a:p>
        </p:txBody>
      </p:sp>
      <p:sp>
        <p:nvSpPr>
          <p:cNvPr id="130057" name="object 4">
            <a:extLst>
              <a:ext uri="{FF2B5EF4-FFF2-40B4-BE49-F238E27FC236}">
                <a16:creationId xmlns:a16="http://schemas.microsoft.com/office/drawing/2014/main" id="{F573009A-B1C9-4F4A-BD67-E40B0A3F578D}"/>
              </a:ext>
            </a:extLst>
          </p:cNvPr>
          <p:cNvSpPr txBox="1">
            <a:spLocks noChangeArrowheads="1"/>
          </p:cNvSpPr>
          <p:nvPr/>
        </p:nvSpPr>
        <p:spPr bwMode="auto">
          <a:xfrm>
            <a:off x="4206875" y="6261100"/>
            <a:ext cx="688498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r" defTabSz="914400" rtl="0" eaLnBrk="0" fontAlgn="base" latinLnBrk="0" hangingPunct="0">
              <a:lnSpc>
                <a:spcPts val="1388"/>
              </a:lnSpc>
              <a:spcBef>
                <a:spcPts val="75"/>
              </a:spcBef>
              <a:spcAft>
                <a:spcPct val="0"/>
              </a:spcAft>
              <a:buClrTx/>
              <a:buSzTx/>
              <a:buFontTx/>
              <a:buNone/>
              <a:tabLst/>
              <a:defRPr/>
            </a:pPr>
            <a:r>
              <a:rPr kumimoji="0" lang="nl-NL" altLang="nl-NL" sz="1400" b="0" i="0" u="none" strike="noStrike" kern="1200" cap="none" spc="0" normalizeH="0" baseline="0" noProof="0">
                <a:ln>
                  <a:noFill/>
                </a:ln>
                <a:solidFill>
                  <a:srgbClr val="222222"/>
                </a:solidFill>
                <a:effectLst/>
                <a:uLnTx/>
                <a:uFillTx/>
                <a:latin typeface="Garamond" panose="02020404030301010803" pitchFamily="18" charset="0"/>
                <a:ea typeface="Arial MT"/>
                <a:cs typeface="Arial MT"/>
              </a:rPr>
              <a:t>Source: David Budtz Pedersen, Humanomics Centre, Aalborg University, Denmark.</a:t>
            </a:r>
            <a:endParaRPr kumimoji="0" lang="nl-NL" altLang="nl-NL" sz="1400" b="0" i="0" u="none" strike="noStrike" kern="1200" cap="none" spc="0" normalizeH="0" baseline="0" noProof="0">
              <a:ln>
                <a:noFill/>
              </a:ln>
              <a:solidFill>
                <a:prstClr val="black"/>
              </a:solidFill>
              <a:effectLst/>
              <a:uLnTx/>
              <a:uFillTx/>
              <a:latin typeface="Garamond" panose="02020404030301010803" pitchFamily="18" charset="0"/>
              <a:ea typeface="Arial MT"/>
              <a:cs typeface="Arial MT"/>
            </a:endParaRPr>
          </a:p>
        </p:txBody>
      </p:sp>
      <p:sp>
        <p:nvSpPr>
          <p:cNvPr id="130058" name="object 4">
            <a:extLst>
              <a:ext uri="{FF2B5EF4-FFF2-40B4-BE49-F238E27FC236}">
                <a16:creationId xmlns:a16="http://schemas.microsoft.com/office/drawing/2014/main" id="{6F3B6123-F87B-478F-BF21-9B777CECDC0D}"/>
              </a:ext>
            </a:extLst>
          </p:cNvPr>
          <p:cNvSpPr txBox="1">
            <a:spLocks noChangeArrowheads="1"/>
          </p:cNvSpPr>
          <p:nvPr/>
        </p:nvSpPr>
        <p:spPr bwMode="auto">
          <a:xfrm>
            <a:off x="2598738" y="3379788"/>
            <a:ext cx="4240212"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645" rIns="0" bIns="0">
            <a:spAutoFit/>
          </a:bodyPr>
          <a:lstStyle>
            <a:lvl1pPr marL="371475" indent="-349250">
              <a:lnSpc>
                <a:spcPct val="90000"/>
              </a:lnSpc>
              <a:spcBef>
                <a:spcPts val="1000"/>
              </a:spcBef>
              <a:buFont typeface="Arial" panose="020B0604020202020204" pitchFamily="34" charset="0"/>
              <a:buChar char="•"/>
              <a:tabLst>
                <a:tab pos="3714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714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714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714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714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71475" algn="l"/>
              </a:tabLst>
              <a:defRPr>
                <a:solidFill>
                  <a:schemeClr val="tx1"/>
                </a:solidFill>
                <a:latin typeface="Calibri" panose="020F0502020204030204" pitchFamily="34" charset="0"/>
              </a:defRPr>
            </a:lvl9pPr>
          </a:lstStyle>
          <a:p>
            <a:pPr marL="371475" marR="0" lvl="0" indent="-349250" algn="l" defTabSz="914400" rtl="0" eaLnBrk="1" fontAlgn="base" latinLnBrk="0" hangingPunct="1">
              <a:lnSpc>
                <a:spcPct val="101000"/>
              </a:lnSpc>
              <a:spcBef>
                <a:spcPts val="63"/>
              </a:spcBef>
              <a:spcAft>
                <a:spcPct val="0"/>
              </a:spcAft>
              <a:buClr>
                <a:srgbClr val="525252"/>
              </a:buClr>
              <a:buSzPct val="58000"/>
              <a:buFont typeface="Calibri Light" panose="020F0302020204030204" pitchFamily="34" charset="0"/>
              <a:buAutoNum type="arabicParenR"/>
              <a:tabLst>
                <a:tab pos="371475" algn="l"/>
              </a:tabLst>
              <a:defRPr/>
            </a:pPr>
            <a:r>
              <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rPr>
              <a:t>Investing in impact</a:t>
            </a:r>
          </a:p>
          <a:p>
            <a:pPr marL="371475" marR="0" lvl="0" indent="-349250" algn="l" defTabSz="914400" rtl="0" eaLnBrk="1" fontAlgn="base" latinLnBrk="0" hangingPunct="1">
              <a:lnSpc>
                <a:spcPts val="2000"/>
              </a:lnSpc>
              <a:spcBef>
                <a:spcPct val="0"/>
              </a:spcBef>
              <a:spcAft>
                <a:spcPct val="0"/>
              </a:spcAft>
              <a:buClr>
                <a:srgbClr val="525252"/>
              </a:buClr>
              <a:buSzPct val="58000"/>
              <a:buFont typeface="Calibri Light" panose="020F0302020204030204" pitchFamily="34" charset="0"/>
              <a:buAutoNum type="arabicParenR"/>
              <a:tabLst>
                <a:tab pos="371475" algn="l"/>
              </a:tabLst>
              <a:defRPr/>
            </a:pPr>
            <a:endPar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endParaRPr>
          </a:p>
          <a:p>
            <a:pPr marL="371475" marR="0" lvl="0" indent="-349250" algn="l" defTabSz="914400" rtl="0" eaLnBrk="1" fontAlgn="base" latinLnBrk="0" hangingPunct="1">
              <a:lnSpc>
                <a:spcPts val="2000"/>
              </a:lnSpc>
              <a:spcBef>
                <a:spcPct val="0"/>
              </a:spcBef>
              <a:spcAft>
                <a:spcPct val="0"/>
              </a:spcAft>
              <a:buClr>
                <a:srgbClr val="525252"/>
              </a:buClr>
              <a:buSzPct val="58000"/>
              <a:buFont typeface="Calibri Light" panose="020F0302020204030204" pitchFamily="34" charset="0"/>
              <a:buAutoNum type="arabicParenR"/>
              <a:tabLst>
                <a:tab pos="371475" algn="l"/>
              </a:tabLst>
              <a:defRPr/>
            </a:pPr>
            <a:r>
              <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rPr>
              <a:t>Incentives</a:t>
            </a:r>
          </a:p>
          <a:p>
            <a:pPr marL="371475" marR="0" lvl="0" indent="-349250" algn="l" defTabSz="914400" rtl="0" eaLnBrk="1" fontAlgn="base" latinLnBrk="0" hangingPunct="1">
              <a:lnSpc>
                <a:spcPts val="2000"/>
              </a:lnSpc>
              <a:spcBef>
                <a:spcPct val="0"/>
              </a:spcBef>
              <a:spcAft>
                <a:spcPct val="0"/>
              </a:spcAft>
              <a:buClr>
                <a:srgbClr val="525252"/>
              </a:buClr>
              <a:buSzPct val="58000"/>
              <a:buFont typeface="Calibri Light" panose="020F0302020204030204" pitchFamily="34" charset="0"/>
              <a:buAutoNum type="arabicParenR"/>
              <a:tabLst>
                <a:tab pos="371475" algn="l"/>
              </a:tabLst>
              <a:defRPr/>
            </a:pPr>
            <a:endPar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endParaRPr>
          </a:p>
          <a:p>
            <a:pPr marL="371475" marR="0" lvl="0" indent="-349250" algn="l" defTabSz="914400" rtl="0" eaLnBrk="1" fontAlgn="base" latinLnBrk="0" hangingPunct="1">
              <a:lnSpc>
                <a:spcPts val="2000"/>
              </a:lnSpc>
              <a:spcBef>
                <a:spcPct val="0"/>
              </a:spcBef>
              <a:spcAft>
                <a:spcPct val="0"/>
              </a:spcAft>
              <a:buClr>
                <a:srgbClr val="525252"/>
              </a:buClr>
              <a:buSzPct val="58000"/>
              <a:buFont typeface="Calibri Light" panose="020F0302020204030204" pitchFamily="34" charset="0"/>
              <a:buAutoNum type="arabicParenR"/>
              <a:tabLst>
                <a:tab pos="371475" algn="l"/>
              </a:tabLst>
              <a:defRPr/>
            </a:pPr>
            <a:r>
              <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rPr>
              <a:t>Intermediaries</a:t>
            </a:r>
          </a:p>
          <a:p>
            <a:pPr marL="371475" marR="0" lvl="0" indent="-349250" algn="l" defTabSz="914400" rtl="0" eaLnBrk="1" fontAlgn="base" latinLnBrk="0" hangingPunct="1">
              <a:lnSpc>
                <a:spcPts val="2000"/>
              </a:lnSpc>
              <a:spcBef>
                <a:spcPct val="0"/>
              </a:spcBef>
              <a:spcAft>
                <a:spcPct val="0"/>
              </a:spcAft>
              <a:buClr>
                <a:srgbClr val="525252"/>
              </a:buClr>
              <a:buSzPct val="58000"/>
              <a:buFont typeface="Calibri Light" panose="020F0302020204030204" pitchFamily="34" charset="0"/>
              <a:buAutoNum type="arabicParenR"/>
              <a:tabLst>
                <a:tab pos="371475" algn="l"/>
              </a:tabLst>
              <a:defRPr/>
            </a:pPr>
            <a:endPar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endParaRPr>
          </a:p>
          <a:p>
            <a:pPr marL="371475" marR="0" lvl="0" indent="-349250" algn="l" defTabSz="914400" rtl="0" eaLnBrk="1" fontAlgn="base" latinLnBrk="0" hangingPunct="1">
              <a:lnSpc>
                <a:spcPts val="1975"/>
              </a:lnSpc>
              <a:spcBef>
                <a:spcPct val="0"/>
              </a:spcBef>
              <a:spcAft>
                <a:spcPct val="0"/>
              </a:spcAft>
              <a:buClr>
                <a:srgbClr val="525252"/>
              </a:buClr>
              <a:buSzPct val="58000"/>
              <a:buFont typeface="Calibri Light" panose="020F0302020204030204" pitchFamily="34" charset="0"/>
              <a:buAutoNum type="arabicParenR"/>
              <a:tabLst>
                <a:tab pos="371475" algn="l"/>
              </a:tabLst>
              <a:defRPr/>
            </a:pPr>
            <a:r>
              <a:rPr kumimoji="0" lang="nl-NL"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Calibri" panose="020F0502020204030204" pitchFamily="34" charset="0"/>
              </a:rPr>
              <a:t>Infrastructures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8" name="Afbeelding 3">
            <a:extLst>
              <a:ext uri="{FF2B5EF4-FFF2-40B4-BE49-F238E27FC236}">
                <a16:creationId xmlns:a16="http://schemas.microsoft.com/office/drawing/2014/main" id="{E67AA0F5-4047-4F53-960F-3300E72D4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63449712-71B1-4C40-B576-204CE82A29CE}"/>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100" name="Tekstvak 6">
            <a:extLst>
              <a:ext uri="{FF2B5EF4-FFF2-40B4-BE49-F238E27FC236}">
                <a16:creationId xmlns:a16="http://schemas.microsoft.com/office/drawing/2014/main" id="{0448B031-FA07-44DE-B4F9-1F4D0271A223}"/>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Reflecting at your I’s – are they aligned?</a:t>
            </a:r>
          </a:p>
        </p:txBody>
      </p:sp>
      <p:sp>
        <p:nvSpPr>
          <p:cNvPr id="8" name="Rechthoek 7">
            <a:extLst>
              <a:ext uri="{FF2B5EF4-FFF2-40B4-BE49-F238E27FC236}">
                <a16:creationId xmlns:a16="http://schemas.microsoft.com/office/drawing/2014/main" id="{3D3A2A81-B47D-45BA-90EF-BD873055C35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2102" name="Afbeelding 16">
            <a:extLst>
              <a:ext uri="{FF2B5EF4-FFF2-40B4-BE49-F238E27FC236}">
                <a16:creationId xmlns:a16="http://schemas.microsoft.com/office/drawing/2014/main" id="{9468A329-C76D-4D89-B391-C46C6D1AF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Afbeelding 19">
            <a:extLst>
              <a:ext uri="{FF2B5EF4-FFF2-40B4-BE49-F238E27FC236}">
                <a16:creationId xmlns:a16="http://schemas.microsoft.com/office/drawing/2014/main" id="{EEC1F29E-E1D3-447D-9DF9-7120F1EB2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188" y="2792413"/>
            <a:ext cx="284162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Afbeelding 3">
            <a:extLst>
              <a:ext uri="{FF2B5EF4-FFF2-40B4-BE49-F238E27FC236}">
                <a16:creationId xmlns:a16="http://schemas.microsoft.com/office/drawing/2014/main" id="{E54B2739-D81A-4AE4-905F-2430CDC1B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8F38B9C6-3EB7-4DB7-B4A7-82B6C44021FC}"/>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148" name="Tekstvak 6">
            <a:extLst>
              <a:ext uri="{FF2B5EF4-FFF2-40B4-BE49-F238E27FC236}">
                <a16:creationId xmlns:a16="http://schemas.microsoft.com/office/drawing/2014/main" id="{EB9233DE-EC46-449E-AF8E-397ED3A5F0A5}"/>
              </a:ext>
            </a:extLst>
          </p:cNvPr>
          <p:cNvSpPr txBox="1">
            <a:spLocks noChangeArrowheads="1"/>
          </p:cNvSpPr>
          <p:nvPr/>
        </p:nvSpPr>
        <p:spPr bwMode="auto">
          <a:xfrm>
            <a:off x="0" y="1250950"/>
            <a:ext cx="12226925"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rPr>
              <a:t>Connecting stakeholders</a:t>
            </a:r>
          </a:p>
        </p:txBody>
      </p:sp>
      <p:sp>
        <p:nvSpPr>
          <p:cNvPr id="8" name="Rechthoek 7">
            <a:extLst>
              <a:ext uri="{FF2B5EF4-FFF2-40B4-BE49-F238E27FC236}">
                <a16:creationId xmlns:a16="http://schemas.microsoft.com/office/drawing/2014/main" id="{4FE18286-ABCA-4B77-8020-E91D971239CB}"/>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4150" name="Afbeelding 16">
            <a:extLst>
              <a:ext uri="{FF2B5EF4-FFF2-40B4-BE49-F238E27FC236}">
                <a16:creationId xmlns:a16="http://schemas.microsoft.com/office/drawing/2014/main" id="{BD72F45B-F0AC-415C-AD09-1BA990656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2">
            <a:extLst>
              <a:ext uri="{FF2B5EF4-FFF2-40B4-BE49-F238E27FC236}">
                <a16:creationId xmlns:a16="http://schemas.microsoft.com/office/drawing/2014/main" id="{E1DB301D-C3F5-4C6A-BC54-27D15E433209}"/>
              </a:ext>
            </a:extLst>
          </p:cNvPr>
          <p:cNvGraphicFramePr>
            <a:graphicFrameLocks noGrp="1"/>
          </p:cNvGraphicFramePr>
          <p:nvPr/>
        </p:nvGraphicFramePr>
        <p:xfrm>
          <a:off x="3765550" y="2125663"/>
          <a:ext cx="4413250" cy="2497137"/>
        </p:xfrm>
        <a:graphic>
          <a:graphicData uri="http://schemas.openxmlformats.org/drawingml/2006/table">
            <a:tbl>
              <a:tblPr/>
              <a:tblGrid>
                <a:gridCol w="2206625">
                  <a:extLst>
                    <a:ext uri="{9D8B030D-6E8A-4147-A177-3AD203B41FA5}">
                      <a16:colId xmlns:a16="http://schemas.microsoft.com/office/drawing/2014/main" val="20000"/>
                    </a:ext>
                  </a:extLst>
                </a:gridCol>
                <a:gridCol w="2206625">
                  <a:extLst>
                    <a:ext uri="{9D8B030D-6E8A-4147-A177-3AD203B41FA5}">
                      <a16:colId xmlns:a16="http://schemas.microsoft.com/office/drawing/2014/main" val="20001"/>
                    </a:ext>
                  </a:extLst>
                </a:gridCol>
              </a:tblGrid>
              <a:tr h="1250949">
                <a:tc>
                  <a:txBody>
                    <a:bodyPr/>
                    <a:lstStyle>
                      <a:lvl1pPr marL="16033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60338" marR="0" lvl="0" indent="0" algn="l" defTabSz="914400" rtl="0" eaLnBrk="1" fontAlgn="base" latinLnBrk="0" hangingPunct="1">
                        <a:lnSpc>
                          <a:spcPct val="100000"/>
                        </a:lnSpc>
                        <a:spcBef>
                          <a:spcPts val="1075"/>
                        </a:spcBef>
                        <a:spcAft>
                          <a:spcPct val="0"/>
                        </a:spcAft>
                        <a:buClrTx/>
                        <a:buSzTx/>
                        <a:buFontTx/>
                        <a:buNone/>
                        <a:tabLst/>
                      </a:pPr>
                      <a:r>
                        <a:rPr kumimoji="0" lang="nl-NL"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These stakeholders don’t want  a lot of information. </a:t>
                      </a:r>
                      <a:r>
                        <a:rPr kumimoji="0" lang="en-US"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K</a:t>
                      </a:r>
                      <a:r>
                        <a:rPr kumimoji="0" lang="nl-NL"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eep them  satisfied but </a:t>
                      </a:r>
                      <a:r>
                        <a:rPr kumimoji="0" lang="en-US"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do </a:t>
                      </a:r>
                      <a:r>
                        <a:rPr kumimoji="0" lang="nl-NL"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not overwhelm  them</a:t>
                      </a:r>
                      <a:r>
                        <a:rPr kumimoji="0" lang="en-US"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E.g customers</a:t>
                      </a:r>
                      <a:endParaRPr kumimoji="0" lang="nl-NL" altLang="nl-NL"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136525" marB="0" horzOverflow="overflow">
                    <a:lnL>
                      <a:noFill/>
                    </a:lnL>
                    <a:lnR>
                      <a:noFill/>
                    </a:lnR>
                    <a:lnT>
                      <a:noFill/>
                    </a:lnT>
                    <a:lnB>
                      <a:noFill/>
                    </a:lnB>
                    <a:lnTlToBr>
                      <a:noFill/>
                    </a:lnTlToBr>
                    <a:lnBlToTr>
                      <a:noFill/>
                    </a:lnBlToTr>
                    <a:solidFill>
                      <a:srgbClr val="7EC6C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50"/>
                        </a:spcBef>
                        <a:spcAft>
                          <a:spcPct val="0"/>
                        </a:spcAft>
                        <a:buClrTx/>
                        <a:buSzTx/>
                        <a:buFontTx/>
                        <a:buNone/>
                        <a:tabLst/>
                      </a:pPr>
                      <a:endParaRPr kumimoji="0" lang="nl-NL" altLang="nl-NL" sz="9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K</a:t>
                      </a:r>
                      <a:r>
                        <a:rPr kumimoji="0" lang="nl-NL"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eep them fully engaged. More  resources should be allocated  to keep them satisfied</a:t>
                      </a:r>
                      <a:r>
                        <a:rPr kumimoji="0" lang="en-US" altLang="nl-NL" sz="1100" b="0" i="0" u="none" strike="noStrike" cap="none" normalizeH="0" baseline="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E.g owners</a:t>
                      </a:r>
                      <a:endParaRPr kumimoji="0" lang="nl-NL" altLang="nl-NL"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horzOverflow="overflow">
                    <a:lnL>
                      <a:noFill/>
                    </a:lnL>
                    <a:lnR>
                      <a:noFill/>
                    </a:lnR>
                    <a:lnT>
                      <a:noFill/>
                    </a:lnT>
                    <a:lnB>
                      <a:noFill/>
                    </a:lnB>
                    <a:lnTlToBr>
                      <a:noFill/>
                    </a:lnTlToBr>
                    <a:lnBlToTr>
                      <a:noFill/>
                    </a:lnBlToTr>
                    <a:solidFill>
                      <a:srgbClr val="F6D15A"/>
                    </a:solidFill>
                  </a:tcPr>
                </a:tc>
                <a:extLst>
                  <a:ext uri="{0D108BD9-81ED-4DB2-BD59-A6C34878D82A}">
                    <a16:rowId xmlns:a16="http://schemas.microsoft.com/office/drawing/2014/main" val="10000"/>
                  </a:ext>
                </a:extLst>
              </a:tr>
              <a:tr h="1246188">
                <a:tc>
                  <a:txBody>
                    <a:bodyPr/>
                    <a:lstStyle>
                      <a:lvl1pPr marL="174625">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74625" marR="0" lvl="0" indent="0" algn="l" defTabSz="914400" rtl="0" eaLnBrk="1" fontAlgn="base" latinLnBrk="0" hangingPunct="1">
                        <a:lnSpc>
                          <a:spcPct val="100000"/>
                        </a:lnSpc>
                        <a:spcBef>
                          <a:spcPct val="0"/>
                        </a:spcBef>
                        <a:spcAft>
                          <a:spcPct val="0"/>
                        </a:spcAft>
                        <a:buClrTx/>
                        <a:buSzTx/>
                        <a:buFontTx/>
                        <a:buNone/>
                        <a:tabLst/>
                      </a:pP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Don’t</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bore</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them</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with</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too</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much</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information</a:t>
                      </a:r>
                      <a:r>
                        <a:rPr kumimoji="0" lang="en-US"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Be </a:t>
                      </a:r>
                      <a:r>
                        <a:rPr kumimoji="0" lang="en-GB"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aware of and monitor them. </a:t>
                      </a:r>
                      <a:r>
                        <a:rPr kumimoji="0" lang="en-GB"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Eg.</a:t>
                      </a:r>
                      <a:r>
                        <a:rPr kumimoji="0" lang="en-GB"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endParaRPr kumimoji="0" lang="en-GB" altLang="nl-NL" sz="11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4625" marR="0" lvl="0" indent="0" algn="l" defTabSz="914400" rtl="0" eaLnBrk="1" fontAlgn="base" latinLnBrk="0" hangingPunct="1">
                        <a:lnSpc>
                          <a:spcPct val="100000"/>
                        </a:lnSpc>
                        <a:spcBef>
                          <a:spcPct val="0"/>
                        </a:spcBef>
                        <a:spcAft>
                          <a:spcPct val="0"/>
                        </a:spcAft>
                        <a:buClrTx/>
                        <a:buSzTx/>
                        <a:buFontTx/>
                        <a:buNone/>
                        <a:tabLst/>
                      </a:pPr>
                      <a:endParaRPr kumimoji="0" lang="nl-NL" altLang="nl-NL" sz="11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116205" marB="0" horzOverflow="overflow">
                    <a:lnL>
                      <a:noFill/>
                    </a:lnL>
                    <a:lnR>
                      <a:noFill/>
                    </a:lnR>
                    <a:lnT>
                      <a:noFill/>
                    </a:lnT>
                    <a:lnB>
                      <a:noFill/>
                    </a:lnB>
                    <a:lnTlToBr>
                      <a:noFill/>
                    </a:lnTlToBr>
                    <a:lnBlToTr>
                      <a:noFill/>
                    </a:lnBlToTr>
                    <a:solidFill>
                      <a:srgbClr val="EA675F"/>
                    </a:solidFill>
                  </a:tcPr>
                </a:tc>
                <a:tc>
                  <a:txBody>
                    <a:bodyPr/>
                    <a:lstStyle>
                      <a:lvl1pPr marL="14446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144463" marR="0" lvl="0" indent="0" algn="l" defTabSz="914400" rtl="0" eaLnBrk="1" fontAlgn="base" latinLnBrk="0" hangingPunct="1">
                        <a:lnSpc>
                          <a:spcPct val="100000"/>
                        </a:lnSpc>
                        <a:spcBef>
                          <a:spcPts val="750"/>
                        </a:spcBef>
                        <a:spcAft>
                          <a:spcPct val="0"/>
                        </a:spcAft>
                        <a:buClrTx/>
                        <a:buSzTx/>
                        <a:buFontTx/>
                        <a:buNone/>
                        <a:tabLst/>
                      </a:pPr>
                      <a:r>
                        <a:rPr kumimoji="0" lang="en-US"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R</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emain</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adequately</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informed</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helpful</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with</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the</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detail of a  project. It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may</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be</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good</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to</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continually</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check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to</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ensure</a:t>
                      </a:r>
                      <a:r>
                        <a:rPr kumimoji="0" lang="nl-NL" altLang="nl-NL" sz="1100" b="0" i="0" u="none" strike="noStrike" cap="none" normalizeH="0" baseline="0" dirty="0">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 no  issues are </a:t>
                      </a:r>
                      <a:r>
                        <a:rPr kumimoji="0" lang="nl-NL" altLang="nl-NL" sz="1100" b="0" i="0" u="none" strike="noStrike" cap="none" normalizeH="0" baseline="0" dirty="0" err="1">
                          <a:ln>
                            <a:noFill/>
                          </a:ln>
                          <a:solidFill>
                            <a:srgbClr val="FFFFFF"/>
                          </a:solidFill>
                          <a:effectLst/>
                          <a:latin typeface="Verdana" panose="020B0604030504040204" pitchFamily="34" charset="0"/>
                          <a:ea typeface="Verdana" panose="020B0604030504040204" pitchFamily="34" charset="0"/>
                          <a:cs typeface="Verdana" panose="020B0604030504040204" pitchFamily="34" charset="0"/>
                        </a:rPr>
                        <a:t>arising</a:t>
                      </a:r>
                      <a:endParaRPr kumimoji="0" lang="nl-NL" altLang="nl-NL" sz="11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94615" marB="0" horzOverflow="overflow">
                    <a:lnL>
                      <a:noFill/>
                    </a:lnL>
                    <a:lnR>
                      <a:noFill/>
                    </a:lnR>
                    <a:lnT>
                      <a:noFill/>
                    </a:lnT>
                    <a:lnB>
                      <a:noFill/>
                    </a:lnB>
                    <a:lnTlToBr>
                      <a:noFill/>
                    </a:lnTlToBr>
                    <a:lnBlToTr>
                      <a:noFill/>
                    </a:lnBlToTr>
                    <a:solidFill>
                      <a:srgbClr val="78C2EB"/>
                    </a:solidFill>
                  </a:tcPr>
                </a:tc>
                <a:extLst>
                  <a:ext uri="{0D108BD9-81ED-4DB2-BD59-A6C34878D82A}">
                    <a16:rowId xmlns:a16="http://schemas.microsoft.com/office/drawing/2014/main" val="10001"/>
                  </a:ext>
                </a:extLst>
              </a:tr>
            </a:tbl>
          </a:graphicData>
        </a:graphic>
      </p:graphicFrame>
      <p:sp>
        <p:nvSpPr>
          <p:cNvPr id="13" name="object 3">
            <a:extLst>
              <a:ext uri="{FF2B5EF4-FFF2-40B4-BE49-F238E27FC236}">
                <a16:creationId xmlns:a16="http://schemas.microsoft.com/office/drawing/2014/main" id="{D6CD4884-738E-49DB-A903-DF79C38EC82C}"/>
              </a:ext>
            </a:extLst>
          </p:cNvPr>
          <p:cNvSpPr txBox="1"/>
          <p:nvPr/>
        </p:nvSpPr>
        <p:spPr>
          <a:xfrm>
            <a:off x="3178730" y="3721554"/>
            <a:ext cx="338554" cy="438517"/>
          </a:xfrm>
          <a:prstGeom prst="rect">
            <a:avLst/>
          </a:prstGeom>
        </p:spPr>
        <p:txBody>
          <a:bodyPr vert="vert270"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100" b="1" i="0" u="none" strike="noStrike" kern="1200" cap="none" spc="0" normalizeH="0" baseline="0" noProof="0" dirty="0">
                <a:ln>
                  <a:noFill/>
                </a:ln>
                <a:solidFill>
                  <a:srgbClr val="7E7E7E"/>
                </a:solidFill>
                <a:effectLst/>
                <a:uLnTx/>
                <a:uFillTx/>
                <a:latin typeface="Verdana" panose="020B0604030504040204" pitchFamily="34" charset="0"/>
                <a:ea typeface="Verdana" panose="020B0604030504040204" pitchFamily="34" charset="0"/>
                <a:cs typeface="Verdana" panose="020B0604030504040204" pitchFamily="34" charset="0"/>
              </a:rPr>
              <a:t>Low</a:t>
            </a:r>
          </a:p>
        </p:txBody>
      </p:sp>
      <p:sp>
        <p:nvSpPr>
          <p:cNvPr id="14" name="object 4">
            <a:extLst>
              <a:ext uri="{FF2B5EF4-FFF2-40B4-BE49-F238E27FC236}">
                <a16:creationId xmlns:a16="http://schemas.microsoft.com/office/drawing/2014/main" id="{EA1978F0-BECE-4C1E-8AD3-28B077338DF9}"/>
              </a:ext>
            </a:extLst>
          </p:cNvPr>
          <p:cNvSpPr txBox="1"/>
          <p:nvPr/>
        </p:nvSpPr>
        <p:spPr>
          <a:xfrm>
            <a:off x="3176597" y="2502354"/>
            <a:ext cx="169277" cy="424597"/>
          </a:xfrm>
          <a:prstGeom prst="rect">
            <a:avLst/>
          </a:prstGeom>
        </p:spPr>
        <p:txBody>
          <a:bodyPr vert="vert270"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100" b="1" i="0" u="none" strike="noStrike" kern="1200" cap="none" spc="-10" normalizeH="0" baseline="0" noProof="0" dirty="0">
                <a:ln>
                  <a:noFill/>
                </a:ln>
                <a:solidFill>
                  <a:srgbClr val="7E7E7E"/>
                </a:solidFill>
                <a:effectLst/>
                <a:uLnTx/>
                <a:uFillTx/>
                <a:latin typeface="Verdana" panose="020B0604030504040204" pitchFamily="34" charset="0"/>
                <a:ea typeface="Verdana" panose="020B0604030504040204" pitchFamily="34" charset="0"/>
                <a:cs typeface="Verdana" panose="020B0604030504040204" pitchFamily="34" charset="0"/>
              </a:rPr>
              <a:t>H</a:t>
            </a:r>
            <a:r>
              <a:rPr kumimoji="0" sz="1100" b="1" i="0" u="none" strike="noStrike" kern="1200" cap="none" spc="0" normalizeH="0" baseline="0" noProof="0" dirty="0">
                <a:ln>
                  <a:noFill/>
                </a:ln>
                <a:solidFill>
                  <a:srgbClr val="7E7E7E"/>
                </a:solidFill>
                <a:effectLst/>
                <a:uLnTx/>
                <a:uFillTx/>
                <a:latin typeface="Verdana" panose="020B0604030504040204" pitchFamily="34" charset="0"/>
                <a:ea typeface="Verdana" panose="020B0604030504040204" pitchFamily="34" charset="0"/>
                <a:cs typeface="Verdana" panose="020B0604030504040204" pitchFamily="34" charset="0"/>
              </a:rPr>
              <a:t>igh</a:t>
            </a:r>
            <a:endParaRPr kumimoji="0"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object 5">
            <a:extLst>
              <a:ext uri="{FF2B5EF4-FFF2-40B4-BE49-F238E27FC236}">
                <a16:creationId xmlns:a16="http://schemas.microsoft.com/office/drawing/2014/main" id="{D2962CAE-AA12-427E-8FAC-4055EA11B92F}"/>
              </a:ext>
            </a:extLst>
          </p:cNvPr>
          <p:cNvSpPr txBox="1"/>
          <p:nvPr/>
        </p:nvSpPr>
        <p:spPr>
          <a:xfrm>
            <a:off x="2586038" y="4918075"/>
            <a:ext cx="6475412" cy="920750"/>
          </a:xfrm>
          <a:prstGeom prst="rect">
            <a:avLst/>
          </a:prstGeom>
        </p:spPr>
        <p:txBody>
          <a:bodyPr lIns="0" tIns="12700" rIns="0" bIns="0">
            <a:spAutoFit/>
          </a:bodyPr>
          <a:lstStyle/>
          <a:p>
            <a:pPr marL="2153285" marR="0" lvl="0" indent="0" algn="l" defTabSz="914400" rtl="0" eaLnBrk="0" fontAlgn="base" latinLnBrk="0" hangingPunct="0">
              <a:lnSpc>
                <a:spcPct val="100000"/>
              </a:lnSpc>
              <a:spcBef>
                <a:spcPts val="100"/>
              </a:spcBef>
              <a:spcAft>
                <a:spcPct val="0"/>
              </a:spcAft>
              <a:buClrTx/>
              <a:buSzTx/>
              <a:buFontTx/>
              <a:buNone/>
              <a:tabLst>
                <a:tab pos="4344035" algn="l"/>
              </a:tabLst>
              <a:defRPr/>
            </a:pPr>
            <a:r>
              <a:rPr kumimoji="0" sz="1100" b="1" i="0" u="none" strike="noStrike" kern="1200" cap="none" spc="0" normalizeH="0" baseline="0" noProof="0" dirty="0">
                <a:ln>
                  <a:noFill/>
                </a:ln>
                <a:solidFill>
                  <a:srgbClr val="7E7E7E"/>
                </a:solidFill>
                <a:effectLst/>
                <a:uLnTx/>
                <a:uFillTx/>
                <a:latin typeface="Verdana" panose="020B0604030504040204" pitchFamily="34" charset="0"/>
                <a:ea typeface="Verdana" panose="020B0604030504040204" pitchFamily="34" charset="0"/>
                <a:cs typeface="Verdana" panose="020B0604030504040204" pitchFamily="34" charset="0"/>
              </a:rPr>
              <a:t>Low	High</a:t>
            </a:r>
            <a:endParaRPr kumimoji="0" lang="en-US" sz="1100" b="1" i="0" u="none" strike="noStrike" kern="1200" cap="none" spc="0" normalizeH="0" baseline="0" noProof="0" dirty="0">
              <a:ln>
                <a:noFill/>
              </a:ln>
              <a:solidFill>
                <a:srgbClr val="7E7E7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ts val="20"/>
              </a:spcBef>
              <a:spcAft>
                <a:spcPct val="0"/>
              </a:spcAft>
              <a:buClrTx/>
              <a:buSzTx/>
              <a:buFontTx/>
              <a:buNone/>
              <a:tabLst/>
              <a:defRPr/>
            </a:pPr>
            <a:endParaRPr kumimoji="0" lang="en-US" sz="1200" b="0" i="0" u="none" strike="noStrike" kern="1200" cap="none" spc="-5" normalizeH="0" baseline="0" noProof="0" dirty="0">
              <a:ln>
                <a:noFill/>
              </a:ln>
              <a:solidFill>
                <a:srgbClr val="7E7E7E"/>
              </a:solidFill>
              <a:effectLst/>
              <a:uLnTx/>
              <a:uFillTx/>
              <a:latin typeface="Arial"/>
              <a:ea typeface="+mn-ea"/>
              <a:cs typeface="Arial"/>
            </a:endParaRPr>
          </a:p>
          <a:p>
            <a:pPr marL="0" marR="0" lvl="0" indent="0" algn="l" defTabSz="914400" rtl="0" eaLnBrk="0" fontAlgn="base" latinLnBrk="0" hangingPunct="0">
              <a:lnSpc>
                <a:spcPct val="100000"/>
              </a:lnSpc>
              <a:spcBef>
                <a:spcPts val="20"/>
              </a:spcBef>
              <a:spcAft>
                <a:spcPct val="0"/>
              </a:spcAft>
              <a:buClrTx/>
              <a:buSzTx/>
              <a:buFontTx/>
              <a:buNone/>
              <a:tabLst/>
              <a:defRPr/>
            </a:pPr>
            <a:endParaRPr kumimoji="0" lang="en-US" sz="1200" b="0" i="0" u="none" strike="noStrike" kern="1200" cap="none" spc="-5" normalizeH="0" baseline="0" noProof="0" dirty="0">
              <a:ln>
                <a:noFill/>
              </a:ln>
              <a:solidFill>
                <a:srgbClr val="7E7E7E"/>
              </a:solidFill>
              <a:effectLst/>
              <a:uLnTx/>
              <a:uFillTx/>
              <a:latin typeface="Arial"/>
              <a:ea typeface="+mn-ea"/>
              <a:cs typeface="Arial"/>
            </a:endParaRPr>
          </a:p>
          <a:p>
            <a:pPr marL="0" marR="0" lvl="0" indent="0" algn="l" defTabSz="914400" rtl="0" eaLnBrk="0" fontAlgn="base" latinLnBrk="0" hangingPunct="0">
              <a:lnSpc>
                <a:spcPct val="100000"/>
              </a:lnSpc>
              <a:spcBef>
                <a:spcPts val="20"/>
              </a:spcBef>
              <a:spcAft>
                <a:spcPct val="0"/>
              </a:spcAft>
              <a:buClrTx/>
              <a:buSzTx/>
              <a:buFontTx/>
              <a:buNone/>
              <a:tabLst/>
              <a:defRPr/>
            </a:pPr>
            <a:r>
              <a:rPr kumimoji="0" lang="en-US" sz="1200" b="0" i="0" u="none" strike="noStrike" kern="1200" cap="none" spc="-5" normalizeH="0" baseline="0" noProof="0" dirty="0">
                <a:ln>
                  <a:noFill/>
                </a:ln>
                <a:solidFill>
                  <a:srgbClr val="7E7E7E"/>
                </a:solidFill>
                <a:effectLst/>
                <a:uLnTx/>
                <a:uFillTx/>
                <a:latin typeface="Arial"/>
                <a:ea typeface="+mn-ea"/>
                <a:cs typeface="Arial"/>
              </a:rPr>
              <a:t>E</a:t>
            </a:r>
            <a:r>
              <a:rPr kumimoji="0" sz="1200" b="0" i="0" u="none" strike="noStrike" kern="1200" cap="none" spc="-5" normalizeH="0" baseline="0" noProof="0" dirty="0">
                <a:ln>
                  <a:noFill/>
                </a:ln>
                <a:solidFill>
                  <a:srgbClr val="7E7E7E"/>
                </a:solidFill>
                <a:effectLst/>
                <a:uLnTx/>
                <a:uFillTx/>
                <a:latin typeface="Arial"/>
                <a:ea typeface="+mn-ea"/>
                <a:cs typeface="Arial"/>
              </a:rPr>
              <a:t>ffort should be </a:t>
            </a:r>
            <a:r>
              <a:rPr kumimoji="0" sz="1200" b="0" i="0" u="none" strike="noStrike" kern="1200" cap="none" spc="0" normalizeH="0" baseline="0" noProof="0" dirty="0">
                <a:ln>
                  <a:noFill/>
                </a:ln>
                <a:solidFill>
                  <a:srgbClr val="7E7E7E"/>
                </a:solidFill>
                <a:effectLst/>
                <a:uLnTx/>
                <a:uFillTx/>
                <a:latin typeface="Arial"/>
                <a:ea typeface="+mn-ea"/>
                <a:cs typeface="Arial"/>
              </a:rPr>
              <a:t>placed </a:t>
            </a:r>
            <a:r>
              <a:rPr kumimoji="0" sz="1200" b="0" i="0" u="none" strike="noStrike" kern="1200" cap="none" spc="-5" normalizeH="0" baseline="0" noProof="0" dirty="0">
                <a:ln>
                  <a:noFill/>
                </a:ln>
                <a:solidFill>
                  <a:srgbClr val="7E7E7E"/>
                </a:solidFill>
                <a:effectLst/>
                <a:uLnTx/>
                <a:uFillTx/>
                <a:latin typeface="Arial"/>
                <a:ea typeface="+mn-ea"/>
                <a:cs typeface="Arial"/>
              </a:rPr>
              <a:t>on </a:t>
            </a:r>
            <a:r>
              <a:rPr kumimoji="0" sz="1200" b="0" i="0" u="none" strike="noStrike" kern="1200" cap="none" spc="0" normalizeH="0" baseline="0" noProof="0" dirty="0">
                <a:ln>
                  <a:noFill/>
                </a:ln>
                <a:solidFill>
                  <a:srgbClr val="7E7E7E"/>
                </a:solidFill>
                <a:effectLst/>
                <a:uLnTx/>
                <a:uFillTx/>
                <a:latin typeface="Arial"/>
                <a:ea typeface="+mn-ea"/>
                <a:cs typeface="Arial"/>
              </a:rPr>
              <a:t>the </a:t>
            </a:r>
            <a:r>
              <a:rPr kumimoji="0" sz="1200" b="0" i="0" u="none" strike="noStrike" kern="1200" cap="none" spc="-5" normalizeH="0" baseline="0" noProof="0" dirty="0">
                <a:ln>
                  <a:noFill/>
                </a:ln>
                <a:solidFill>
                  <a:srgbClr val="7E7E7E"/>
                </a:solidFill>
                <a:effectLst/>
                <a:uLnTx/>
                <a:uFillTx/>
                <a:latin typeface="Arial"/>
                <a:ea typeface="+mn-ea"/>
                <a:cs typeface="Arial"/>
              </a:rPr>
              <a:t>highest priority groups </a:t>
            </a:r>
            <a:r>
              <a:rPr kumimoji="0" lang="en-US" sz="1200" b="0" i="0" u="none" strike="noStrike" kern="1200" cap="none" spc="-5" normalizeH="0" baseline="0" noProof="0" dirty="0">
                <a:ln>
                  <a:noFill/>
                </a:ln>
                <a:solidFill>
                  <a:srgbClr val="7E7E7E"/>
                </a:solidFill>
                <a:effectLst/>
                <a:uLnTx/>
                <a:uFillTx/>
                <a:latin typeface="Arial"/>
                <a:ea typeface="+mn-ea"/>
                <a:cs typeface="Arial"/>
              </a:rPr>
              <a:t>whiles developing </a:t>
            </a:r>
            <a:r>
              <a:rPr kumimoji="0" sz="1200" b="0" i="0" u="none" strike="noStrike" kern="1200" cap="none" spc="-5" normalizeH="0" baseline="0" noProof="0" dirty="0">
                <a:ln>
                  <a:noFill/>
                </a:ln>
                <a:solidFill>
                  <a:srgbClr val="7E7E7E"/>
                </a:solidFill>
                <a:effectLst/>
                <a:uLnTx/>
                <a:uFillTx/>
                <a:latin typeface="Arial"/>
                <a:ea typeface="+mn-ea"/>
                <a:cs typeface="Arial"/>
              </a:rPr>
              <a:t>strateg</a:t>
            </a:r>
            <a:r>
              <a:rPr kumimoji="0" lang="en-US" sz="1200" b="0" i="0" u="none" strike="noStrike" kern="1200" cap="none" spc="-5" normalizeH="0" baseline="0" noProof="0" dirty="0">
                <a:ln>
                  <a:noFill/>
                </a:ln>
                <a:solidFill>
                  <a:srgbClr val="7E7E7E"/>
                </a:solidFill>
                <a:effectLst/>
                <a:uLnTx/>
                <a:uFillTx/>
                <a:latin typeface="Arial"/>
                <a:ea typeface="+mn-ea"/>
                <a:cs typeface="Arial"/>
              </a:rPr>
              <a:t>ies to</a:t>
            </a:r>
            <a:r>
              <a:rPr kumimoji="0" sz="1200" b="0" i="0" u="none" strike="noStrike" kern="1200" cap="none" spc="0" normalizeH="0" baseline="0" noProof="0" dirty="0">
                <a:ln>
                  <a:noFill/>
                </a:ln>
                <a:solidFill>
                  <a:srgbClr val="7E7E7E"/>
                </a:solidFill>
                <a:effectLst/>
                <a:uLnTx/>
                <a:uFillTx/>
                <a:latin typeface="Arial"/>
                <a:ea typeface="+mn-ea"/>
                <a:cs typeface="Arial"/>
              </a:rPr>
              <a:t> keep the </a:t>
            </a:r>
            <a:r>
              <a:rPr kumimoji="0" sz="1200" b="0" i="0" u="none" strike="noStrike" kern="1200" cap="none" spc="-5" normalizeH="0" baseline="0" noProof="0" dirty="0">
                <a:ln>
                  <a:noFill/>
                </a:ln>
                <a:solidFill>
                  <a:srgbClr val="7E7E7E"/>
                </a:solidFill>
                <a:effectLst/>
                <a:uLnTx/>
                <a:uFillTx/>
                <a:latin typeface="Arial"/>
                <a:ea typeface="+mn-ea"/>
                <a:cs typeface="Arial"/>
              </a:rPr>
              <a:t>less powerful groups</a:t>
            </a:r>
            <a:r>
              <a:rPr kumimoji="0" sz="1200" b="0" i="0" u="none" strike="noStrike" kern="1200" cap="none" spc="-145" normalizeH="0" baseline="0" noProof="0" dirty="0">
                <a:ln>
                  <a:noFill/>
                </a:ln>
                <a:solidFill>
                  <a:srgbClr val="7E7E7E"/>
                </a:solidFill>
                <a:effectLst/>
                <a:uLnTx/>
                <a:uFillTx/>
                <a:latin typeface="Arial"/>
                <a:ea typeface="+mn-ea"/>
                <a:cs typeface="Arial"/>
              </a:rPr>
              <a:t> </a:t>
            </a:r>
            <a:r>
              <a:rPr kumimoji="0" sz="1200" b="0" i="0" u="none" strike="noStrike" kern="1200" cap="none" spc="-20" normalizeH="0" baseline="0" noProof="0" dirty="0">
                <a:ln>
                  <a:noFill/>
                </a:ln>
                <a:solidFill>
                  <a:srgbClr val="7E7E7E"/>
                </a:solidFill>
                <a:effectLst/>
                <a:uLnTx/>
                <a:uFillTx/>
                <a:latin typeface="Arial"/>
                <a:ea typeface="+mn-ea"/>
                <a:cs typeface="Arial"/>
              </a:rPr>
              <a:t>happy.</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134159" name="object 6">
            <a:extLst>
              <a:ext uri="{FF2B5EF4-FFF2-40B4-BE49-F238E27FC236}">
                <a16:creationId xmlns:a16="http://schemas.microsoft.com/office/drawing/2014/main" id="{DC876215-D595-4CF9-AFDB-C11D80CC40D8}"/>
              </a:ext>
            </a:extLst>
          </p:cNvPr>
          <p:cNvSpPr>
            <a:spLocks/>
          </p:cNvSpPr>
          <p:nvPr/>
        </p:nvSpPr>
        <p:spPr bwMode="auto">
          <a:xfrm>
            <a:off x="3390900" y="2317750"/>
            <a:ext cx="196850" cy="2335213"/>
          </a:xfrm>
          <a:custGeom>
            <a:avLst/>
            <a:gdLst>
              <a:gd name="T0" fmla="*/ 0 w 197484"/>
              <a:gd name="T1" fmla="*/ 2327230 h 2336165"/>
              <a:gd name="T2" fmla="*/ 191335 w 197484"/>
              <a:gd name="T3" fmla="*/ 2327230 h 2336165"/>
              <a:gd name="T4" fmla="*/ 191335 w 197484"/>
              <a:gd name="T5" fmla="*/ 0 h 2336165"/>
              <a:gd name="T6" fmla="*/ 0 w 197484"/>
              <a:gd name="T7" fmla="*/ 0 h 2336165"/>
              <a:gd name="T8" fmla="*/ 0 w 197484"/>
              <a:gd name="T9" fmla="*/ 2327230 h 2336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7484" h="2336165">
                <a:moveTo>
                  <a:pt x="0" y="2335783"/>
                </a:moveTo>
                <a:lnTo>
                  <a:pt x="196951" y="2335783"/>
                </a:lnTo>
                <a:lnTo>
                  <a:pt x="196951" y="0"/>
                </a:lnTo>
                <a:lnTo>
                  <a:pt x="0" y="0"/>
                </a:lnTo>
                <a:lnTo>
                  <a:pt x="0" y="233578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4160" name="object 7">
            <a:extLst>
              <a:ext uri="{FF2B5EF4-FFF2-40B4-BE49-F238E27FC236}">
                <a16:creationId xmlns:a16="http://schemas.microsoft.com/office/drawing/2014/main" id="{C64609D4-B640-4B3C-B485-6D44B4B2BDF8}"/>
              </a:ext>
            </a:extLst>
          </p:cNvPr>
          <p:cNvSpPr>
            <a:spLocks/>
          </p:cNvSpPr>
          <p:nvPr/>
        </p:nvSpPr>
        <p:spPr bwMode="auto">
          <a:xfrm>
            <a:off x="3292475" y="2149475"/>
            <a:ext cx="393700" cy="207963"/>
          </a:xfrm>
          <a:custGeom>
            <a:avLst/>
            <a:gdLst>
              <a:gd name="T0" fmla="*/ 194067 w 394334"/>
              <a:gd name="T1" fmla="*/ 0 h 208280"/>
              <a:gd name="T2" fmla="*/ 0 w 394334"/>
              <a:gd name="T3" fmla="*/ 205442 h 208280"/>
              <a:gd name="T4" fmla="*/ 388216 w 394334"/>
              <a:gd name="T5" fmla="*/ 205442 h 208280"/>
              <a:gd name="T6" fmla="*/ 194067 w 394334"/>
              <a:gd name="T7" fmla="*/ 0 h 2082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4334" h="208280">
                <a:moveTo>
                  <a:pt x="196900" y="0"/>
                </a:moveTo>
                <a:lnTo>
                  <a:pt x="0" y="208279"/>
                </a:lnTo>
                <a:lnTo>
                  <a:pt x="393877" y="208279"/>
                </a:lnTo>
                <a:lnTo>
                  <a:pt x="19690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4161" name="object 8">
            <a:extLst>
              <a:ext uri="{FF2B5EF4-FFF2-40B4-BE49-F238E27FC236}">
                <a16:creationId xmlns:a16="http://schemas.microsoft.com/office/drawing/2014/main" id="{FFAA0640-E890-42F5-B09E-84848C62ED5C}"/>
              </a:ext>
            </a:extLst>
          </p:cNvPr>
          <p:cNvSpPr>
            <a:spLocks/>
          </p:cNvSpPr>
          <p:nvPr/>
        </p:nvSpPr>
        <p:spPr bwMode="auto">
          <a:xfrm>
            <a:off x="7977188" y="4621213"/>
            <a:ext cx="198437" cy="415925"/>
          </a:xfrm>
          <a:custGeom>
            <a:avLst/>
            <a:gdLst>
              <a:gd name="T0" fmla="*/ 0 w 198754"/>
              <a:gd name="T1" fmla="*/ 0 h 415289"/>
              <a:gd name="T2" fmla="*/ 0 w 198754"/>
              <a:gd name="T3" fmla="*/ 420583 h 415289"/>
              <a:gd name="T4" fmla="*/ 195794 w 198754"/>
              <a:gd name="T5" fmla="*/ 210268 h 415289"/>
              <a:gd name="T6" fmla="*/ 0 w 198754"/>
              <a:gd name="T7" fmla="*/ 0 h 4152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754" h="415289">
                <a:moveTo>
                  <a:pt x="0" y="0"/>
                </a:moveTo>
                <a:lnTo>
                  <a:pt x="0" y="414832"/>
                </a:lnTo>
                <a:lnTo>
                  <a:pt x="198627" y="207390"/>
                </a:lnTo>
                <a:lnTo>
                  <a:pt x="0"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4162" name="object 9">
            <a:extLst>
              <a:ext uri="{FF2B5EF4-FFF2-40B4-BE49-F238E27FC236}">
                <a16:creationId xmlns:a16="http://schemas.microsoft.com/office/drawing/2014/main" id="{61EF47B1-92E6-4DFF-BECD-A31E15DF29BB}"/>
              </a:ext>
            </a:extLst>
          </p:cNvPr>
          <p:cNvSpPr txBox="1">
            <a:spLocks noChangeArrowheads="1"/>
          </p:cNvSpPr>
          <p:nvPr/>
        </p:nvSpPr>
        <p:spPr bwMode="auto">
          <a:xfrm>
            <a:off x="3765550" y="4722813"/>
            <a:ext cx="4211638" cy="177800"/>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7620" rIns="0" bIns="0">
            <a:spAutoFit/>
          </a:bodyPr>
          <a:lstStyle>
            <a:lvl1pPr marL="239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39713" marR="0" lvl="0" indent="0" algn="ctr" defTabSz="914400" rtl="0" eaLnBrk="0" fontAlgn="base" latinLnBrk="0" hangingPunct="0">
              <a:lnSpc>
                <a:spcPct val="100000"/>
              </a:lnSpc>
              <a:spcBef>
                <a:spcPts val="63"/>
              </a:spcBef>
              <a:spcAft>
                <a:spcPct val="0"/>
              </a:spcAft>
              <a:buClrTx/>
              <a:buSzTx/>
              <a:buFontTx/>
              <a:buNone/>
              <a:tabLst/>
              <a:defRPr/>
            </a:pPr>
            <a:r>
              <a:rPr kumimoji="0" lang="nl-NL" altLang="nl-NL" sz="1100" b="1" i="0" u="none" strike="noStrike" kern="1200" cap="none" spc="0" normalizeH="0" baseline="0" noProof="0">
                <a:ln>
                  <a:noFill/>
                </a:ln>
                <a:solidFill>
                  <a:srgbClr val="EDEBE0"/>
                </a:solidFill>
                <a:effectLst/>
                <a:uLnTx/>
                <a:uFillTx/>
                <a:latin typeface="Verdana" panose="020B0604030504040204" pitchFamily="34" charset="0"/>
                <a:ea typeface="Verdana" panose="020B0604030504040204" pitchFamily="34" charset="0"/>
                <a:cs typeface="Verdana" panose="020B0604030504040204" pitchFamily="34" charset="0"/>
              </a:rPr>
              <a:t>Interest</a:t>
            </a:r>
            <a:endParaRPr kumimoji="0" lang="nl-NL" altLang="nl-NL"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object 10">
            <a:extLst>
              <a:ext uri="{FF2B5EF4-FFF2-40B4-BE49-F238E27FC236}">
                <a16:creationId xmlns:a16="http://schemas.microsoft.com/office/drawing/2014/main" id="{87FB7733-8907-445C-88B4-DCA07D4D8D71}"/>
              </a:ext>
            </a:extLst>
          </p:cNvPr>
          <p:cNvSpPr txBox="1"/>
          <p:nvPr/>
        </p:nvSpPr>
        <p:spPr>
          <a:xfrm>
            <a:off x="3385131" y="2926952"/>
            <a:ext cx="169277" cy="695302"/>
          </a:xfrm>
          <a:prstGeom prst="rect">
            <a:avLst/>
          </a:prstGeom>
        </p:spPr>
        <p:txBody>
          <a:bodyPr vert="vert270"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100" b="1" i="0" u="none" strike="noStrike" kern="1200" cap="none" spc="-5" normalizeH="0" baseline="0" noProof="0" dirty="0">
                <a:ln>
                  <a:noFill/>
                </a:ln>
                <a:solidFill>
                  <a:srgbClr val="EDEBE0"/>
                </a:solidFill>
                <a:effectLst/>
                <a:uLnTx/>
                <a:uFillTx/>
                <a:latin typeface="Verdana" panose="020B0604030504040204" pitchFamily="34" charset="0"/>
                <a:ea typeface="Verdana" panose="020B0604030504040204" pitchFamily="34" charset="0"/>
                <a:cs typeface="Verdana" panose="020B0604030504040204" pitchFamily="34" charset="0"/>
              </a:rPr>
              <a:t>P</a:t>
            </a:r>
            <a:r>
              <a:rPr kumimoji="0" sz="1100" b="1" i="0" u="none" strike="noStrike" kern="1200" cap="none" spc="0" normalizeH="0" baseline="0" noProof="0" dirty="0">
                <a:ln>
                  <a:noFill/>
                </a:ln>
                <a:solidFill>
                  <a:srgbClr val="EDEBE0"/>
                </a:solidFill>
                <a:effectLst/>
                <a:uLnTx/>
                <a:uFillTx/>
                <a:latin typeface="Verdana" panose="020B0604030504040204" pitchFamily="34" charset="0"/>
                <a:ea typeface="Verdana" panose="020B0604030504040204" pitchFamily="34" charset="0"/>
                <a:cs typeface="Verdana" panose="020B0604030504040204" pitchFamily="34" charset="0"/>
              </a:rPr>
              <a:t>o</a:t>
            </a:r>
            <a:r>
              <a:rPr kumimoji="0" sz="1100" b="1" i="0" u="none" strike="noStrike" kern="1200" cap="none" spc="25" normalizeH="0" baseline="0" noProof="0" dirty="0">
                <a:ln>
                  <a:noFill/>
                </a:ln>
                <a:solidFill>
                  <a:srgbClr val="EDEBE0"/>
                </a:solidFill>
                <a:effectLst/>
                <a:uLnTx/>
                <a:uFillTx/>
                <a:latin typeface="Verdana" panose="020B0604030504040204" pitchFamily="34" charset="0"/>
                <a:ea typeface="Verdana" panose="020B0604030504040204" pitchFamily="34" charset="0"/>
                <a:cs typeface="Verdana" panose="020B0604030504040204" pitchFamily="34" charset="0"/>
              </a:rPr>
              <a:t>w</a:t>
            </a:r>
            <a:r>
              <a:rPr kumimoji="0" sz="1100" b="1" i="0" u="none" strike="noStrike" kern="1200" cap="none" spc="0" normalizeH="0" baseline="0" noProof="0" dirty="0">
                <a:ln>
                  <a:noFill/>
                </a:ln>
                <a:solidFill>
                  <a:srgbClr val="EDEBE0"/>
                </a:solidFill>
                <a:effectLst/>
                <a:uLnTx/>
                <a:uFillTx/>
                <a:latin typeface="Verdana" panose="020B0604030504040204" pitchFamily="34" charset="0"/>
                <a:ea typeface="Verdana" panose="020B0604030504040204" pitchFamily="34" charset="0"/>
                <a:cs typeface="Verdana" panose="020B0604030504040204" pitchFamily="34" charset="0"/>
              </a:rPr>
              <a:t>er</a:t>
            </a:r>
            <a:endParaRPr kumimoji="0"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6194" name="Afbeelding 25">
            <a:extLst>
              <a:ext uri="{FF2B5EF4-FFF2-40B4-BE49-F238E27FC236}">
                <a16:creationId xmlns:a16="http://schemas.microsoft.com/office/drawing/2014/main" id="{2CD4B7D2-4A86-4FCD-8990-473301D4C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AF2858B4-8716-4F47-811B-6CF7A330EDF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196" name="Afbeelding 1">
            <a:extLst>
              <a:ext uri="{FF2B5EF4-FFF2-40B4-BE49-F238E27FC236}">
                <a16:creationId xmlns:a16="http://schemas.microsoft.com/office/drawing/2014/main" id="{DF1F5276-A1CF-4738-B5B4-1B89EE421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kstvak 26">
            <a:extLst>
              <a:ext uri="{FF2B5EF4-FFF2-40B4-BE49-F238E27FC236}">
                <a16:creationId xmlns:a16="http://schemas.microsoft.com/office/drawing/2014/main" id="{511F4757-6D29-466D-B419-74E85FE0717B}"/>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You are not alone</a:t>
            </a:r>
          </a:p>
        </p:txBody>
      </p:sp>
      <p:sp>
        <p:nvSpPr>
          <p:cNvPr id="4" name="Rechthoek 3">
            <a:extLst>
              <a:ext uri="{FF2B5EF4-FFF2-40B4-BE49-F238E27FC236}">
                <a16:creationId xmlns:a16="http://schemas.microsoft.com/office/drawing/2014/main" id="{34E7FDEF-1BC6-46B8-8D00-78710DFBF13D}"/>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199" name="Tekstvak 1">
            <a:extLst>
              <a:ext uri="{FF2B5EF4-FFF2-40B4-BE49-F238E27FC236}">
                <a16:creationId xmlns:a16="http://schemas.microsoft.com/office/drawing/2014/main" id="{0617F36D-FA5A-4FD9-AF8A-72142E5CAB61}"/>
              </a:ext>
            </a:extLst>
          </p:cNvPr>
          <p:cNvSpPr txBox="1">
            <a:spLocks noChangeArrowheads="1"/>
          </p:cNvSpPr>
          <p:nvPr/>
        </p:nvSpPr>
        <p:spPr bwMode="auto">
          <a:xfrm>
            <a:off x="3014663" y="2386013"/>
            <a:ext cx="6197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Impact is not created by individuals but by collectives (building teams and interdisciplinarity)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Partnerships and networks are for creating a strong uptake environment, even more when urgent (see response pandemic)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altLang="nl-NL" sz="1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8242" name="Afbeelding 25">
            <a:extLst>
              <a:ext uri="{FF2B5EF4-FFF2-40B4-BE49-F238E27FC236}">
                <a16:creationId xmlns:a16="http://schemas.microsoft.com/office/drawing/2014/main" id="{BAB01CA3-7955-4E94-AEA0-232C68701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85FF69DC-E733-4394-85DD-DA9334B42FBC}"/>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244" name="Afbeelding 1">
            <a:extLst>
              <a:ext uri="{FF2B5EF4-FFF2-40B4-BE49-F238E27FC236}">
                <a16:creationId xmlns:a16="http://schemas.microsoft.com/office/drawing/2014/main" id="{CCC5D83E-C486-4C15-9431-B0F582BFE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Tekstvak 26">
            <a:extLst>
              <a:ext uri="{FF2B5EF4-FFF2-40B4-BE49-F238E27FC236}">
                <a16:creationId xmlns:a16="http://schemas.microsoft.com/office/drawing/2014/main" id="{744BAF13-A486-4C73-9F0D-E65A199D0F32}"/>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Challenge driven approaches</a:t>
            </a:r>
          </a:p>
        </p:txBody>
      </p:sp>
      <p:sp>
        <p:nvSpPr>
          <p:cNvPr id="4" name="Rechthoek 3">
            <a:extLst>
              <a:ext uri="{FF2B5EF4-FFF2-40B4-BE49-F238E27FC236}">
                <a16:creationId xmlns:a16="http://schemas.microsoft.com/office/drawing/2014/main" id="{6A6D69AA-B87D-4D43-ACD2-CAD53FEE486E}"/>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247" name="Tekstvak 1">
            <a:extLst>
              <a:ext uri="{FF2B5EF4-FFF2-40B4-BE49-F238E27FC236}">
                <a16:creationId xmlns:a16="http://schemas.microsoft.com/office/drawing/2014/main" id="{002B4A75-4B10-4B01-A25A-471B244E176A}"/>
              </a:ext>
            </a:extLst>
          </p:cNvPr>
          <p:cNvSpPr txBox="1">
            <a:spLocks noChangeArrowheads="1"/>
          </p:cNvSpPr>
          <p:nvPr/>
        </p:nvSpPr>
        <p:spPr bwMode="auto">
          <a:xfrm>
            <a:off x="3014663" y="2744788"/>
            <a:ext cx="6197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nl-NL"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Multi-dimensional challenges require multi-disciplinary solutions</a:t>
            </a:r>
            <a:endParaRPr kumimoji="0" lang="nl-NL" altLang="nl-NL" sz="1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Afbeelding 25">
            <a:extLst>
              <a:ext uri="{FF2B5EF4-FFF2-40B4-BE49-F238E27FC236}">
                <a16:creationId xmlns:a16="http://schemas.microsoft.com/office/drawing/2014/main" id="{F825B0F2-81BA-45C6-92C0-EA98209F9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B28EA552-A223-49FA-B9BE-011075E6E789}"/>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268" name="Afbeelding 1">
            <a:extLst>
              <a:ext uri="{FF2B5EF4-FFF2-40B4-BE49-F238E27FC236}">
                <a16:creationId xmlns:a16="http://schemas.microsoft.com/office/drawing/2014/main" id="{93CFD608-DEAA-4F79-BB13-A12D463AD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Tekstvak 26">
            <a:extLst>
              <a:ext uri="{FF2B5EF4-FFF2-40B4-BE49-F238E27FC236}">
                <a16:creationId xmlns:a16="http://schemas.microsoft.com/office/drawing/2014/main" id="{16AD06A3-C8DC-4237-BE03-3FA652CDEC98}"/>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Exercise</a:t>
            </a:r>
          </a:p>
        </p:txBody>
      </p:sp>
      <p:sp>
        <p:nvSpPr>
          <p:cNvPr id="4" name="Rechthoek 3">
            <a:extLst>
              <a:ext uri="{FF2B5EF4-FFF2-40B4-BE49-F238E27FC236}">
                <a16:creationId xmlns:a16="http://schemas.microsoft.com/office/drawing/2014/main" id="{34DBC873-1D70-4B16-BE64-25E19F53BF2C}"/>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al 1">
            <a:extLst>
              <a:ext uri="{FF2B5EF4-FFF2-40B4-BE49-F238E27FC236}">
                <a16:creationId xmlns:a16="http://schemas.microsoft.com/office/drawing/2014/main" id="{EA880FE9-62BE-44FF-9CE8-EC5993E9B5FB}"/>
              </a:ext>
            </a:extLst>
          </p:cNvPr>
          <p:cNvSpPr/>
          <p:nvPr/>
        </p:nvSpPr>
        <p:spPr>
          <a:xfrm>
            <a:off x="1001713" y="3871913"/>
            <a:ext cx="1800225" cy="180022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wrap="none"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Garamond" panose="02020404030301010803" pitchFamily="18" charset="0"/>
                <a:ea typeface="+mn-ea"/>
                <a:cs typeface="+mn-cs"/>
              </a:rPr>
              <a:t>Infrastructure</a:t>
            </a:r>
            <a:endParaRPr kumimoji="0" lang="nl-NL" sz="18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10" name="Ovaal 9">
            <a:extLst>
              <a:ext uri="{FF2B5EF4-FFF2-40B4-BE49-F238E27FC236}">
                <a16:creationId xmlns:a16="http://schemas.microsoft.com/office/drawing/2014/main" id="{B4930797-5DF3-4ED2-B330-A84D8C984D24}"/>
              </a:ext>
            </a:extLst>
          </p:cNvPr>
          <p:cNvSpPr/>
          <p:nvPr/>
        </p:nvSpPr>
        <p:spPr>
          <a:xfrm>
            <a:off x="9390063" y="3865563"/>
            <a:ext cx="1800225" cy="180022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wrap="none"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Garamond" panose="02020404030301010803" pitchFamily="18" charset="0"/>
                <a:ea typeface="+mn-ea"/>
                <a:cs typeface="+mn-cs"/>
              </a:rPr>
              <a:t>Facilities</a:t>
            </a:r>
            <a:endParaRPr kumimoji="0" lang="nl-NL" sz="18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11" name="Ovaal 10">
            <a:extLst>
              <a:ext uri="{FF2B5EF4-FFF2-40B4-BE49-F238E27FC236}">
                <a16:creationId xmlns:a16="http://schemas.microsoft.com/office/drawing/2014/main" id="{EB82FD6C-A61F-4476-94C3-2BAB2B395300}"/>
              </a:ext>
            </a:extLst>
          </p:cNvPr>
          <p:cNvSpPr/>
          <p:nvPr/>
        </p:nvSpPr>
        <p:spPr>
          <a:xfrm>
            <a:off x="3798888" y="3865563"/>
            <a:ext cx="1798637" cy="180022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wrap="none"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Garamond" panose="02020404030301010803" pitchFamily="18" charset="0"/>
                <a:ea typeface="+mn-ea"/>
                <a:cs typeface="+mn-cs"/>
              </a:rPr>
              <a:t>Policies</a:t>
            </a:r>
            <a:endParaRPr kumimoji="0" lang="nl-NL" sz="18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12" name="Ovaal 11">
            <a:extLst>
              <a:ext uri="{FF2B5EF4-FFF2-40B4-BE49-F238E27FC236}">
                <a16:creationId xmlns:a16="http://schemas.microsoft.com/office/drawing/2014/main" id="{2C070B2A-CB58-4D95-8568-8F74A050BD47}"/>
              </a:ext>
            </a:extLst>
          </p:cNvPr>
          <p:cNvSpPr/>
          <p:nvPr/>
        </p:nvSpPr>
        <p:spPr>
          <a:xfrm>
            <a:off x="6594475" y="3865563"/>
            <a:ext cx="1798638" cy="1800225"/>
          </a:xfrm>
          <a:prstGeom prst="ellipse">
            <a:avLst/>
          </a:prstGeom>
          <a:solidFill>
            <a:schemeClr val="tx1">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wrap="none" lIns="36000" rIns="3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Garamond" panose="02020404030301010803" pitchFamily="18" charset="0"/>
                <a:ea typeface="+mn-ea"/>
                <a:cs typeface="+mn-cs"/>
              </a:rPr>
              <a:t>Strategies</a:t>
            </a:r>
            <a:endParaRPr kumimoji="0" lang="nl-NL" sz="1800" b="0"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pic>
        <p:nvPicPr>
          <p:cNvPr id="139275" name="Picture 10" descr="Barriers Stock Illustrations – 3,471 Barriers Stock Illustrations, Vectors  &amp; Clipart - Dreamstime">
            <a:extLst>
              <a:ext uri="{FF2B5EF4-FFF2-40B4-BE49-F238E27FC236}">
                <a16:creationId xmlns:a16="http://schemas.microsoft.com/office/drawing/2014/main" id="{EE14CD5D-4362-4DF5-A932-DC4EB846C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5" y="2101850"/>
            <a:ext cx="659447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Afbeelding 25">
            <a:extLst>
              <a:ext uri="{FF2B5EF4-FFF2-40B4-BE49-F238E27FC236}">
                <a16:creationId xmlns:a16="http://schemas.microsoft.com/office/drawing/2014/main" id="{F5F2B9FD-A4F5-4314-ACC7-0F5035F52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E7A05E50-99B6-4E0B-A172-9521B1D8F59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0292" name="Afbeelding 1">
            <a:extLst>
              <a:ext uri="{FF2B5EF4-FFF2-40B4-BE49-F238E27FC236}">
                <a16:creationId xmlns:a16="http://schemas.microsoft.com/office/drawing/2014/main" id="{908BF946-973D-4700-8DF1-FDE438DEF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kstvak 26">
            <a:extLst>
              <a:ext uri="{FF2B5EF4-FFF2-40B4-BE49-F238E27FC236}">
                <a16:creationId xmlns:a16="http://schemas.microsoft.com/office/drawing/2014/main" id="{02A1A31C-B1B7-412F-A09D-1A0E77E1985B}"/>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And now?</a:t>
            </a:r>
          </a:p>
        </p:txBody>
      </p:sp>
      <p:sp>
        <p:nvSpPr>
          <p:cNvPr id="4" name="Rechthoek 3">
            <a:extLst>
              <a:ext uri="{FF2B5EF4-FFF2-40B4-BE49-F238E27FC236}">
                <a16:creationId xmlns:a16="http://schemas.microsoft.com/office/drawing/2014/main" id="{3C0ED379-565A-41B5-8799-E6E52A74D86C}"/>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295" name="Tekstvak 1">
            <a:extLst>
              <a:ext uri="{FF2B5EF4-FFF2-40B4-BE49-F238E27FC236}">
                <a16:creationId xmlns:a16="http://schemas.microsoft.com/office/drawing/2014/main" id="{2D9B4755-7050-430F-81AD-8BF87EE857FD}"/>
              </a:ext>
            </a:extLst>
          </p:cNvPr>
          <p:cNvSpPr txBox="1">
            <a:spLocks noChangeArrowheads="1"/>
          </p:cNvSpPr>
          <p:nvPr/>
        </p:nvSpPr>
        <p:spPr bwMode="auto">
          <a:xfrm>
            <a:off x="2774950" y="3275013"/>
            <a:ext cx="6677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54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What’s the next step?</a:t>
            </a:r>
            <a:endParaRPr kumimoji="0" lang="nl-NL" altLang="nl-NL" sz="1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1314" name="Afbeelding 12">
            <a:extLst>
              <a:ext uri="{FF2B5EF4-FFF2-40B4-BE49-F238E27FC236}">
                <a16:creationId xmlns:a16="http://schemas.microsoft.com/office/drawing/2014/main" id="{EE687314-1AF9-429A-AF6E-537E6013B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50" y="79375"/>
            <a:ext cx="289401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hoek 3">
            <a:extLst>
              <a:ext uri="{FF2B5EF4-FFF2-40B4-BE49-F238E27FC236}">
                <a16:creationId xmlns:a16="http://schemas.microsoft.com/office/drawing/2014/main" id="{BCB91F0A-C395-4959-90BA-0227B93E0507}"/>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1316" name="Afbeelding 10">
            <a:extLst>
              <a:ext uri="{FF2B5EF4-FFF2-40B4-BE49-F238E27FC236}">
                <a16:creationId xmlns:a16="http://schemas.microsoft.com/office/drawing/2014/main" id="{E107FAF3-2CBE-4025-A04E-EED0F95C2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536950"/>
            <a:ext cx="4835525"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Afbeelding 20">
            <a:extLst>
              <a:ext uri="{FF2B5EF4-FFF2-40B4-BE49-F238E27FC236}">
                <a16:creationId xmlns:a16="http://schemas.microsoft.com/office/drawing/2014/main" id="{EB4CBE43-76B4-4559-A6A2-5E0A6B1BA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643313"/>
            <a:ext cx="46736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Afbeelding 22">
            <a:extLst>
              <a:ext uri="{FF2B5EF4-FFF2-40B4-BE49-F238E27FC236}">
                <a16:creationId xmlns:a16="http://schemas.microsoft.com/office/drawing/2014/main" id="{288B42F2-5493-4BB4-BB91-C870752CB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288" y="565150"/>
            <a:ext cx="4684712"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Afbeelding 28">
            <a:extLst>
              <a:ext uri="{FF2B5EF4-FFF2-40B4-BE49-F238E27FC236}">
                <a16:creationId xmlns:a16="http://schemas.microsoft.com/office/drawing/2014/main" id="{979FF0A8-6786-4A32-9440-C24F519012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6175" y="3627438"/>
            <a:ext cx="47021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Afbeelding 32">
            <a:extLst>
              <a:ext uri="{FF2B5EF4-FFF2-40B4-BE49-F238E27FC236}">
                <a16:creationId xmlns:a16="http://schemas.microsoft.com/office/drawing/2014/main" id="{FF931AFF-7E10-47A5-A315-342CC71521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0863"/>
            <a:ext cx="47434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1" name="Tekstvak 26">
            <a:extLst>
              <a:ext uri="{FF2B5EF4-FFF2-40B4-BE49-F238E27FC236}">
                <a16:creationId xmlns:a16="http://schemas.microsoft.com/office/drawing/2014/main" id="{22D6B23D-5985-4D12-A76E-40F5E2228A20}"/>
              </a:ext>
            </a:extLst>
          </p:cNvPr>
          <p:cNvSpPr txBox="1">
            <a:spLocks noChangeArrowheads="1"/>
          </p:cNvSpPr>
          <p:nvPr/>
        </p:nvSpPr>
        <p:spPr bwMode="auto">
          <a:xfrm>
            <a:off x="0" y="-3175"/>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Afbeelding 9">
            <a:extLst>
              <a:ext uri="{FF2B5EF4-FFF2-40B4-BE49-F238E27FC236}">
                <a16:creationId xmlns:a16="http://schemas.microsoft.com/office/drawing/2014/main" id="{45BC94A2-E309-42C9-9BB1-8E52EE161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9675" y="203200"/>
            <a:ext cx="46323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Afbeelding 11">
            <a:extLst>
              <a:ext uri="{FF2B5EF4-FFF2-40B4-BE49-F238E27FC236}">
                <a16:creationId xmlns:a16="http://schemas.microsoft.com/office/drawing/2014/main" id="{80135B21-2AD6-4232-86B1-C330C9393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481013"/>
            <a:ext cx="2874963"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Afbeelding 13">
            <a:extLst>
              <a:ext uri="{FF2B5EF4-FFF2-40B4-BE49-F238E27FC236}">
                <a16:creationId xmlns:a16="http://schemas.microsoft.com/office/drawing/2014/main" id="{C08B91D7-CD41-487F-95F4-6F7312AD2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4241800"/>
            <a:ext cx="3802063"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Afbeelding 15">
            <a:extLst>
              <a:ext uri="{FF2B5EF4-FFF2-40B4-BE49-F238E27FC236}">
                <a16:creationId xmlns:a16="http://schemas.microsoft.com/office/drawing/2014/main" id="{1DC82B6B-6334-4E30-8E53-FC603D2A0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33788"/>
            <a:ext cx="4713288"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Afbeelding 16">
            <a:extLst>
              <a:ext uri="{FF2B5EF4-FFF2-40B4-BE49-F238E27FC236}">
                <a16:creationId xmlns:a16="http://schemas.microsoft.com/office/drawing/2014/main" id="{B586220E-0D69-482A-815F-AE22B9F14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700" y="3638550"/>
            <a:ext cx="4686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Afbeelding 17">
            <a:extLst>
              <a:ext uri="{FF2B5EF4-FFF2-40B4-BE49-F238E27FC236}">
                <a16:creationId xmlns:a16="http://schemas.microsoft.com/office/drawing/2014/main" id="{BE347844-9F6F-4616-A10E-F55C9CE43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577850"/>
            <a:ext cx="4741863"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Tekstvak 26">
            <a:extLst>
              <a:ext uri="{FF2B5EF4-FFF2-40B4-BE49-F238E27FC236}">
                <a16:creationId xmlns:a16="http://schemas.microsoft.com/office/drawing/2014/main" id="{8C7919AF-5BB7-440A-8492-1718790F560B}"/>
              </a:ext>
            </a:extLst>
          </p:cNvPr>
          <p:cNvSpPr txBox="1">
            <a:spLocks noChangeArrowheads="1"/>
          </p:cNvSpPr>
          <p:nvPr/>
        </p:nvSpPr>
        <p:spPr bwMode="auto">
          <a:xfrm>
            <a:off x="0" y="-3175"/>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srgbClr val="FFFFFF"/>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C5A7E5A9-A3E0-45FF-BBAF-A6D86F44C00D}"/>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inhoud 2">
            <a:extLst>
              <a:ext uri="{FF2B5EF4-FFF2-40B4-BE49-F238E27FC236}">
                <a16:creationId xmlns:a16="http://schemas.microsoft.com/office/drawing/2014/main" id="{3C91CD8A-A50F-4404-86CE-BD71DC91A5FF}"/>
              </a:ext>
            </a:extLst>
          </p:cNvPr>
          <p:cNvSpPr>
            <a:spLocks noGrp="1" noChangeArrowheads="1"/>
          </p:cNvSpPr>
          <p:nvPr>
            <p:ph idx="1"/>
          </p:nvPr>
        </p:nvSpPr>
        <p:spPr>
          <a:xfrm>
            <a:off x="360363" y="346075"/>
            <a:ext cx="10177462" cy="1198563"/>
          </a:xfrm>
        </p:spPr>
        <p:txBody>
          <a:bodyPr anchor="ctr"/>
          <a:lstStyle/>
          <a:p>
            <a:pPr marL="0" indent="0" eaLnBrk="1" hangingPunct="1">
              <a:buClr>
                <a:srgbClr val="820000"/>
              </a:buClr>
              <a:buFont typeface="Arial" panose="020B0604020202020204" pitchFamily="34" charset="0"/>
              <a:buNone/>
            </a:pPr>
            <a:r>
              <a:rPr lang="en-GB" altLang="nl-NL" sz="2400" b="1" i="1">
                <a:latin typeface="Garamond" panose="02020404030301010803" pitchFamily="18" charset="0"/>
              </a:rPr>
              <a:t>“</a:t>
            </a:r>
            <a:r>
              <a:rPr lang="is-IS" altLang="nl-NL" sz="2400" b="1" i="1">
                <a:latin typeface="Garamond" panose="02020404030301010803" pitchFamily="18" charset="0"/>
              </a:rPr>
              <a:t>…</a:t>
            </a:r>
            <a:r>
              <a:rPr lang="en-GB" altLang="nl-NL" sz="2400" b="1" i="1">
                <a:latin typeface="Garamond" panose="02020404030301010803" pitchFamily="18" charset="0"/>
              </a:rPr>
              <a:t>the real and legitimate goal of the sciences is the endowment of human life with new inventions and riches.”  </a:t>
            </a:r>
            <a:r>
              <a:rPr lang="en-GB" altLang="nl-NL" sz="1600" b="1" i="1">
                <a:latin typeface="Garamond" panose="02020404030301010803" pitchFamily="18" charset="0"/>
              </a:rPr>
              <a:t>Francis Bacon, Novum Organum, 1620</a:t>
            </a:r>
            <a:endParaRPr lang="nl-NL" altLang="nl-NL" sz="2600"/>
          </a:p>
        </p:txBody>
      </p:sp>
      <p:sp>
        <p:nvSpPr>
          <p:cNvPr id="32771" name="Rechthoek 1">
            <a:extLst>
              <a:ext uri="{FF2B5EF4-FFF2-40B4-BE49-F238E27FC236}">
                <a16:creationId xmlns:a16="http://schemas.microsoft.com/office/drawing/2014/main" id="{B57589E9-4CB7-41BC-82DF-813F6945B9B3}"/>
              </a:ext>
            </a:extLst>
          </p:cNvPr>
          <p:cNvSpPr>
            <a:spLocks noChangeArrowheads="1"/>
          </p:cNvSpPr>
          <p:nvPr/>
        </p:nvSpPr>
        <p:spPr bwMode="auto">
          <a:xfrm>
            <a:off x="360363" y="3794125"/>
            <a:ext cx="11358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“Nothing in science has any value to society if it is not communicated, and scientists are beginning to learn their social obligations.” </a:t>
            </a:r>
            <a:r>
              <a:rPr kumimoji="0" lang="en-US" altLang="nl-NL" sz="16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Anne Roe, the Making of a Scientist, 1953</a:t>
            </a:r>
            <a:endParaRPr kumimoji="0" lang="nl-NL"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32772" name="Rechthoek 2">
            <a:extLst>
              <a:ext uri="{FF2B5EF4-FFF2-40B4-BE49-F238E27FC236}">
                <a16:creationId xmlns:a16="http://schemas.microsoft.com/office/drawing/2014/main" id="{EDFA986F-1A7D-4592-8125-872D4DEBD78B}"/>
              </a:ext>
            </a:extLst>
          </p:cNvPr>
          <p:cNvSpPr>
            <a:spLocks noChangeArrowheads="1"/>
          </p:cNvSpPr>
          <p:nvPr/>
        </p:nvSpPr>
        <p:spPr bwMode="auto">
          <a:xfrm>
            <a:off x="1500188" y="2165350"/>
            <a:ext cx="104663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“Science knows no country, because knowledge belongs to humanity, and is the torch which illuminates the world.” </a:t>
            </a:r>
            <a:r>
              <a:rPr kumimoji="0" lang="en-US" altLang="nl-NL" sz="16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Louis Pasteur, French biologist &amp; bacteriologist (1822 - 1895)</a:t>
            </a:r>
            <a:endParaRPr kumimoji="0" lang="nl-NL"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32773" name="Rechthoek 3">
            <a:extLst>
              <a:ext uri="{FF2B5EF4-FFF2-40B4-BE49-F238E27FC236}">
                <a16:creationId xmlns:a16="http://schemas.microsoft.com/office/drawing/2014/main" id="{8D7F8F61-38FA-4152-AF7A-7F5D64472679}"/>
              </a:ext>
            </a:extLst>
          </p:cNvPr>
          <p:cNvSpPr>
            <a:spLocks noChangeArrowheads="1"/>
          </p:cNvSpPr>
          <p:nvPr/>
        </p:nvSpPr>
        <p:spPr bwMode="auto">
          <a:xfrm>
            <a:off x="1651000" y="5422900"/>
            <a:ext cx="10315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“…science and technology is the warp drive that accelerates that kind of change [raise the fortunes of people] for everybody.” </a:t>
            </a:r>
            <a:r>
              <a:rPr kumimoji="0" lang="en-US" altLang="nl-NL" sz="1600" b="1" i="1" u="none" strike="noStrike" kern="1200" cap="none" spc="0" normalizeH="0" baseline="0" noProof="0">
                <a:ln>
                  <a:noFill/>
                </a:ln>
                <a:solidFill>
                  <a:prstClr val="black"/>
                </a:solidFill>
                <a:effectLst/>
                <a:uLnTx/>
                <a:uFillTx/>
                <a:latin typeface="Garamond" panose="02020404030301010803" pitchFamily="18" charset="0"/>
                <a:ea typeface="+mn-ea"/>
                <a:cs typeface="+mn-cs"/>
              </a:rPr>
              <a:t>Barack Obama, Wired, 2016</a:t>
            </a:r>
            <a:endParaRPr kumimoji="0" lang="nl-NL" altLang="nl-NL" sz="2400" b="1" i="1"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Afbeelding 25">
            <a:extLst>
              <a:ext uri="{FF2B5EF4-FFF2-40B4-BE49-F238E27FC236}">
                <a16:creationId xmlns:a16="http://schemas.microsoft.com/office/drawing/2014/main" id="{342940E1-BBD2-4B83-B8B3-2B20A5E57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7CBF7481-C514-42FB-A4D7-6BAE259CB8FD}"/>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64" name="Afbeelding 1">
            <a:extLst>
              <a:ext uri="{FF2B5EF4-FFF2-40B4-BE49-F238E27FC236}">
                <a16:creationId xmlns:a16="http://schemas.microsoft.com/office/drawing/2014/main" id="{29BAD73C-52B0-4F6D-B486-6D77D7952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Tekstvak 26">
            <a:extLst>
              <a:ext uri="{FF2B5EF4-FFF2-40B4-BE49-F238E27FC236}">
                <a16:creationId xmlns:a16="http://schemas.microsoft.com/office/drawing/2014/main" id="{8A40193A-8F2C-4F4A-AD14-65DA7B849257}"/>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93EEDB08-EEEE-46A7-A561-580EE32EC435}"/>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67" name="Tekstvak 1">
            <a:extLst>
              <a:ext uri="{FF2B5EF4-FFF2-40B4-BE49-F238E27FC236}">
                <a16:creationId xmlns:a16="http://schemas.microsoft.com/office/drawing/2014/main" id="{72EE8787-92F7-40DC-8640-49ECF18A1D60}"/>
              </a:ext>
            </a:extLst>
          </p:cNvPr>
          <p:cNvSpPr txBox="1">
            <a:spLocks noChangeArrowheads="1"/>
          </p:cNvSpPr>
          <p:nvPr/>
        </p:nvSpPr>
        <p:spPr bwMode="auto">
          <a:xfrm>
            <a:off x="2614613" y="2706688"/>
            <a:ext cx="6997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54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Thank you very much!</a:t>
            </a:r>
            <a:endParaRPr kumimoji="0" lang="nl-NL" altLang="nl-NL" sz="1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8" name="Tekstvak 1">
            <a:extLst>
              <a:ext uri="{FF2B5EF4-FFF2-40B4-BE49-F238E27FC236}">
                <a16:creationId xmlns:a16="http://schemas.microsoft.com/office/drawing/2014/main" id="{C41E0ED9-27AC-436E-887F-ACE7F801BC36}"/>
              </a:ext>
            </a:extLst>
          </p:cNvPr>
          <p:cNvSpPr txBox="1">
            <a:spLocks noChangeArrowheads="1"/>
          </p:cNvSpPr>
          <p:nvPr/>
        </p:nvSpPr>
        <p:spPr bwMode="auto">
          <a:xfrm>
            <a:off x="2597150" y="4211638"/>
            <a:ext cx="6997700" cy="585787"/>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32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Anika Duut van Goor</a:t>
            </a:r>
            <a:endParaRPr kumimoji="0" lang="nl-NL" altLang="nl-NL" sz="105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4386" name="Afbeelding 25">
            <a:extLst>
              <a:ext uri="{FF2B5EF4-FFF2-40B4-BE49-F238E27FC236}">
                <a16:creationId xmlns:a16="http://schemas.microsoft.com/office/drawing/2014/main" id="{C5121BBB-3F83-4AC2-A0A1-54CAAA5ED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A56CB319-9D00-4414-8671-867F59FA1F08}"/>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4388" name="Afbeelding 1">
            <a:extLst>
              <a:ext uri="{FF2B5EF4-FFF2-40B4-BE49-F238E27FC236}">
                <a16:creationId xmlns:a16="http://schemas.microsoft.com/office/drawing/2014/main" id="{A4FCB78A-6A8E-42D4-A93B-EABEB02FF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kstvak 26">
            <a:extLst>
              <a:ext uri="{FF2B5EF4-FFF2-40B4-BE49-F238E27FC236}">
                <a16:creationId xmlns:a16="http://schemas.microsoft.com/office/drawing/2014/main" id="{0C3D2FF8-CBA4-4100-942B-31C915FAAEF3}"/>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What do we need?</a:t>
            </a:r>
          </a:p>
        </p:txBody>
      </p:sp>
      <p:sp>
        <p:nvSpPr>
          <p:cNvPr id="4" name="Rechthoek 3">
            <a:extLst>
              <a:ext uri="{FF2B5EF4-FFF2-40B4-BE49-F238E27FC236}">
                <a16:creationId xmlns:a16="http://schemas.microsoft.com/office/drawing/2014/main" id="{0BC430FC-CC46-439F-9BC4-A58E5DAF5E62}"/>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391" name="Tekstvak 1">
            <a:extLst>
              <a:ext uri="{FF2B5EF4-FFF2-40B4-BE49-F238E27FC236}">
                <a16:creationId xmlns:a16="http://schemas.microsoft.com/office/drawing/2014/main" id="{34F58A0E-1EA4-44A3-A1EE-F5C6F3288FAE}"/>
              </a:ext>
            </a:extLst>
          </p:cNvPr>
          <p:cNvSpPr txBox="1">
            <a:spLocks noChangeArrowheads="1"/>
          </p:cNvSpPr>
          <p:nvPr/>
        </p:nvSpPr>
        <p:spPr bwMode="auto">
          <a:xfrm>
            <a:off x="3014663" y="3275013"/>
            <a:ext cx="6197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altLang="nl-NL" sz="54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Transformation</a:t>
            </a:r>
            <a:endParaRPr kumimoji="0" lang="nl-NL" altLang="nl-NL" sz="1800" b="1"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Afbeelding 25">
            <a:extLst>
              <a:ext uri="{FF2B5EF4-FFF2-40B4-BE49-F238E27FC236}">
                <a16:creationId xmlns:a16="http://schemas.microsoft.com/office/drawing/2014/main" id="{4AF75A97-7738-4C6C-A9FE-B5EAC1809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36974F3D-1F95-4735-9813-26266647E35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412" name="Afbeelding 1">
            <a:extLst>
              <a:ext uri="{FF2B5EF4-FFF2-40B4-BE49-F238E27FC236}">
                <a16:creationId xmlns:a16="http://schemas.microsoft.com/office/drawing/2014/main" id="{EF9A4E06-3663-4ADC-AD96-1EDCB683C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kstvak 26">
            <a:extLst>
              <a:ext uri="{FF2B5EF4-FFF2-40B4-BE49-F238E27FC236}">
                <a16:creationId xmlns:a16="http://schemas.microsoft.com/office/drawing/2014/main" id="{9EC5BC0C-35BC-495B-8413-F923BB4CDA0F}"/>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And so:</a:t>
            </a:r>
          </a:p>
        </p:txBody>
      </p:sp>
      <p:sp>
        <p:nvSpPr>
          <p:cNvPr id="4" name="Rechthoek 3">
            <a:extLst>
              <a:ext uri="{FF2B5EF4-FFF2-40B4-BE49-F238E27FC236}">
                <a16:creationId xmlns:a16="http://schemas.microsoft.com/office/drawing/2014/main" id="{ABD59869-FD85-42D5-9BA3-9EED1520F7EC}"/>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415" name="Afbeelding 6">
            <a:extLst>
              <a:ext uri="{FF2B5EF4-FFF2-40B4-BE49-F238E27FC236}">
                <a16:creationId xmlns:a16="http://schemas.microsoft.com/office/drawing/2014/main" id="{EEA9CCA8-2FBA-4241-A11E-96FAE77E9E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2630488"/>
            <a:ext cx="59055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Afbeelding 25">
            <a:extLst>
              <a:ext uri="{FF2B5EF4-FFF2-40B4-BE49-F238E27FC236}">
                <a16:creationId xmlns:a16="http://schemas.microsoft.com/office/drawing/2014/main" id="{D01F7631-A054-4FA2-BD21-A8E2EE590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233F0057-AE18-49F8-878F-08111D511B4E}"/>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436" name="Afbeelding 1">
            <a:extLst>
              <a:ext uri="{FF2B5EF4-FFF2-40B4-BE49-F238E27FC236}">
                <a16:creationId xmlns:a16="http://schemas.microsoft.com/office/drawing/2014/main" id="{12424674-615A-4599-B93E-8F99D42D6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Tekstvak 26">
            <a:extLst>
              <a:ext uri="{FF2B5EF4-FFF2-40B4-BE49-F238E27FC236}">
                <a16:creationId xmlns:a16="http://schemas.microsoft.com/office/drawing/2014/main" id="{F45FFB2F-47E2-497B-8374-199CD4947836}"/>
              </a:ext>
            </a:extLst>
          </p:cNvPr>
          <p:cNvSpPr txBox="1">
            <a:spLocks noChangeArrowheads="1"/>
          </p:cNvSpPr>
          <p:nvPr/>
        </p:nvSpPr>
        <p:spPr bwMode="auto">
          <a:xfrm>
            <a:off x="0" y="1250950"/>
            <a:ext cx="12192000" cy="58102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ts val="300"/>
              </a:spcBef>
              <a:spcAft>
                <a:spcPts val="6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And of course:</a:t>
            </a:r>
          </a:p>
        </p:txBody>
      </p:sp>
      <p:sp>
        <p:nvSpPr>
          <p:cNvPr id="4" name="Rechthoek 3">
            <a:extLst>
              <a:ext uri="{FF2B5EF4-FFF2-40B4-BE49-F238E27FC236}">
                <a16:creationId xmlns:a16="http://schemas.microsoft.com/office/drawing/2014/main" id="{25337139-B2D2-42F1-847E-6C0098430E5B}"/>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439" name="Afbeelding 5">
            <a:extLst>
              <a:ext uri="{FF2B5EF4-FFF2-40B4-BE49-F238E27FC236}">
                <a16:creationId xmlns:a16="http://schemas.microsoft.com/office/drawing/2014/main" id="{5A828047-E67C-4BCF-91BF-6C1D14DA6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201863"/>
            <a:ext cx="7239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CCBEDB-F7DD-4D34-8039-BFE8F0B201CF}"/>
              </a:ext>
            </a:extLst>
          </p:cNvPr>
          <p:cNvSpPr>
            <a:spLocks noGrp="1"/>
          </p:cNvSpPr>
          <p:nvPr>
            <p:ph type="body" sz="quarter" idx="10"/>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a:p>
            <a:endParaRPr lang="en-US" sz="2400" dirty="0"/>
          </a:p>
        </p:txBody>
      </p:sp>
      <p:sp>
        <p:nvSpPr>
          <p:cNvPr id="3" name="Content Placeholder 2">
            <a:extLst>
              <a:ext uri="{FF2B5EF4-FFF2-40B4-BE49-F238E27FC236}">
                <a16:creationId xmlns:a16="http://schemas.microsoft.com/office/drawing/2014/main" id="{D1ED1217-510E-4CF2-AC65-C3F1963C2610}"/>
              </a:ext>
            </a:extLst>
          </p:cNvPr>
          <p:cNvSpPr>
            <a:spLocks noGrp="1"/>
          </p:cNvSpPr>
          <p:nvPr>
            <p:ph sz="quarter" idx="11"/>
          </p:nvPr>
        </p:nvSpPr>
        <p:spPr/>
        <p:txBody>
          <a:bodyPr/>
          <a:lstStyle/>
          <a:p>
            <a:r>
              <a:rPr lang="nl-NL" dirty="0"/>
              <a:t>#Instruc22</a:t>
            </a:r>
            <a:endParaRPr lang="en-US" dirty="0"/>
          </a:p>
          <a:p>
            <a:endParaRPr lang="en-US" dirty="0"/>
          </a:p>
        </p:txBody>
      </p:sp>
      <p:sp>
        <p:nvSpPr>
          <p:cNvPr id="4" name="Text Placeholder 3">
            <a:extLst>
              <a:ext uri="{FF2B5EF4-FFF2-40B4-BE49-F238E27FC236}">
                <a16:creationId xmlns:a16="http://schemas.microsoft.com/office/drawing/2014/main" id="{9EC1F616-DF92-4D61-96DE-C3249951BAB4}"/>
              </a:ext>
            </a:extLst>
          </p:cNvPr>
          <p:cNvSpPr>
            <a:spLocks noGrp="1"/>
          </p:cNvSpPr>
          <p:nvPr>
            <p:ph type="body" sz="quarter" idx="13"/>
          </p:nvPr>
        </p:nvSpPr>
        <p:spPr>
          <a:xfrm>
            <a:off x="1498600" y="2656973"/>
            <a:ext cx="9194800" cy="2944434"/>
          </a:xfrm>
        </p:spPr>
        <p:txBody>
          <a:bodyPr/>
          <a:lstStyle/>
          <a:p>
            <a:r>
              <a:rPr lang="nl-NL" sz="5400" i="1" dirty="0"/>
              <a:t>David Phipps</a:t>
            </a:r>
            <a:br>
              <a:rPr lang="nl-NL" i="1" dirty="0"/>
            </a:br>
            <a:r>
              <a:rPr lang="en-US" sz="4400" b="0" i="1" dirty="0">
                <a:solidFill>
                  <a:schemeClr val="accent2">
                    <a:lumMod val="10000"/>
                  </a:schemeClr>
                </a:solidFill>
              </a:rPr>
              <a:t>Assistant Vice-President of Research Strategy &amp; Impact, Office of Research Services, York University, Canada</a:t>
            </a:r>
            <a:endParaRPr lang="en-US" sz="4400" b="0" dirty="0">
              <a:solidFill>
                <a:schemeClr val="accent2">
                  <a:lumMod val="10000"/>
                </a:schemeClr>
              </a:solidFill>
            </a:endParaRPr>
          </a:p>
          <a:p>
            <a:endParaRPr lang="en-US" dirty="0"/>
          </a:p>
        </p:txBody>
      </p:sp>
    </p:spTree>
    <p:extLst>
      <p:ext uri="{BB962C8B-B14F-4D97-AF65-F5344CB8AC3E}">
        <p14:creationId xmlns:p14="http://schemas.microsoft.com/office/powerpoint/2010/main" val="297238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4AAD6D-76D5-40F4-B4DE-60A581BA1817}"/>
              </a:ext>
            </a:extLst>
          </p:cNvPr>
          <p:cNvSpPr>
            <a:spLocks noGrp="1"/>
          </p:cNvSpPr>
          <p:nvPr>
            <p:ph type="body" sz="quarter" idx="11"/>
          </p:nvPr>
        </p:nvSpPr>
        <p:spPr>
          <a:xfrm>
            <a:off x="4557485" y="2000250"/>
            <a:ext cx="7189427" cy="4034450"/>
          </a:xfrm>
        </p:spPr>
        <p:txBody>
          <a:bodyPr/>
          <a:lstStyle/>
          <a:p>
            <a:pPr fontAlgn="t"/>
            <a:r>
              <a:rPr lang="en-US" sz="1600" b="1" dirty="0">
                <a:solidFill>
                  <a:srgbClr val="820000"/>
                </a:solidFill>
              </a:rPr>
              <a:t>Introduction on Institutional Support for Impact</a:t>
            </a:r>
          </a:p>
          <a:p>
            <a:pPr fontAlgn="t"/>
            <a:r>
              <a:rPr lang="nl-NL" sz="1600" b="1" i="1" dirty="0"/>
              <a:t>Wilfred Mijnhardt</a:t>
            </a:r>
            <a:r>
              <a:rPr lang="en-US" sz="1600" i="1" dirty="0"/>
              <a:t>, Executive Director of the Erasmus Research Institute of Management, </a:t>
            </a:r>
            <a:br>
              <a:rPr lang="en-US" sz="1600" i="1" dirty="0"/>
            </a:br>
            <a:r>
              <a:rPr lang="en-US" sz="1600" i="1" dirty="0"/>
              <a:t>the Netherlands</a:t>
            </a:r>
            <a:endParaRPr lang="en-US" sz="1600" b="1" dirty="0">
              <a:solidFill>
                <a:srgbClr val="820000"/>
              </a:solidFill>
            </a:endParaRPr>
          </a:p>
          <a:p>
            <a:pPr fontAlgn="t"/>
            <a:r>
              <a:rPr lang="en-US" sz="1600" b="1" dirty="0">
                <a:solidFill>
                  <a:srgbClr val="820000"/>
                </a:solidFill>
              </a:rPr>
              <a:t>Instigating Cultural Change</a:t>
            </a:r>
          </a:p>
          <a:p>
            <a:pPr fontAlgn="t"/>
            <a:r>
              <a:rPr lang="nl-NL" sz="1600" b="1" i="1" dirty="0"/>
              <a:t>Toni Caro</a:t>
            </a:r>
            <a:r>
              <a:rPr lang="en-US" sz="1600" i="1" dirty="0"/>
              <a:t>, Impact Capacity Building Expert</a:t>
            </a:r>
            <a:endParaRPr lang="en-US" sz="1600" b="1" dirty="0">
              <a:solidFill>
                <a:srgbClr val="820000"/>
              </a:solidFill>
            </a:endParaRPr>
          </a:p>
          <a:p>
            <a:pPr fontAlgn="t"/>
            <a:r>
              <a:rPr lang="en-US" sz="1600" b="1" dirty="0">
                <a:solidFill>
                  <a:srgbClr val="820000"/>
                </a:solidFill>
              </a:rPr>
              <a:t>Strengthening the Institutional Infrastructure, Support &amp; Training</a:t>
            </a:r>
          </a:p>
          <a:p>
            <a:pPr fontAlgn="t"/>
            <a:r>
              <a:rPr lang="nl-NL" sz="1600" b="1" i="1" dirty="0"/>
              <a:t>Kathryn Graham</a:t>
            </a:r>
            <a:r>
              <a:rPr lang="en-US" sz="1600" i="1" dirty="0"/>
              <a:t>, Executive Director of Performance Management &amp; Evaluation at Albert Innovates, Canada</a:t>
            </a:r>
            <a:endParaRPr lang="en-US" sz="1600" b="1" dirty="0">
              <a:solidFill>
                <a:srgbClr val="820000"/>
              </a:solidFill>
            </a:endParaRPr>
          </a:p>
          <a:p>
            <a:pPr fontAlgn="t"/>
            <a:r>
              <a:rPr lang="en-US" sz="1600" b="1" dirty="0">
                <a:solidFill>
                  <a:srgbClr val="820000"/>
                </a:solidFill>
              </a:rPr>
              <a:t>Monitoring Impact as part of the Institution’s Support</a:t>
            </a:r>
          </a:p>
          <a:p>
            <a:pPr fontAlgn="t"/>
            <a:r>
              <a:rPr lang="nl-NL" sz="1600" b="1" i="1" dirty="0"/>
              <a:t>Kathryn Graham, </a:t>
            </a:r>
            <a:r>
              <a:rPr lang="en-US" sz="1600" i="1" dirty="0"/>
              <a:t>Executive Director of Performance Management &amp; Evaluation at Albert Innovates, Canada</a:t>
            </a:r>
            <a:endParaRPr lang="en-US" sz="1600" b="1" dirty="0">
              <a:solidFill>
                <a:srgbClr val="820000"/>
              </a:solidFill>
            </a:endParaRPr>
          </a:p>
          <a:p>
            <a:pPr fontAlgn="t"/>
            <a:r>
              <a:rPr lang="en-US" sz="1600" b="1" dirty="0">
                <a:solidFill>
                  <a:srgbClr val="820000"/>
                </a:solidFill>
              </a:rPr>
              <a:t>Societal Impact &amp; Science Funding</a:t>
            </a:r>
          </a:p>
          <a:p>
            <a:pPr fontAlgn="t"/>
            <a:r>
              <a:rPr lang="en-US" sz="1600" b="1" i="1" dirty="0"/>
              <a:t>Britt Holbrook</a:t>
            </a:r>
            <a:r>
              <a:rPr lang="en-US" sz="1600" i="1" dirty="0"/>
              <a:t>, Associate Professor in the Department of Humanities, New Jersey Institute of Technology, United States</a:t>
            </a:r>
            <a:endParaRPr lang="en-US" sz="1600" b="1" dirty="0">
              <a:solidFill>
                <a:srgbClr val="820000"/>
              </a:solidFill>
            </a:endParaRPr>
          </a:p>
        </p:txBody>
      </p:sp>
      <p:sp>
        <p:nvSpPr>
          <p:cNvPr id="4" name="Text Placeholder 3">
            <a:extLst>
              <a:ext uri="{FF2B5EF4-FFF2-40B4-BE49-F238E27FC236}">
                <a16:creationId xmlns:a16="http://schemas.microsoft.com/office/drawing/2014/main" id="{D8BFDDB8-26C4-4767-A5B7-3040D5ABDE2D}"/>
              </a:ext>
            </a:extLst>
          </p:cNvPr>
          <p:cNvSpPr>
            <a:spLocks noGrp="1"/>
          </p:cNvSpPr>
          <p:nvPr>
            <p:ph type="body" sz="quarter" idx="12"/>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p:txBody>
      </p:sp>
      <p:sp>
        <p:nvSpPr>
          <p:cNvPr id="5" name="Content Placeholder 4">
            <a:extLst>
              <a:ext uri="{FF2B5EF4-FFF2-40B4-BE49-F238E27FC236}">
                <a16:creationId xmlns:a16="http://schemas.microsoft.com/office/drawing/2014/main" id="{922A632C-5077-4090-92BA-F47ED0BD1E44}"/>
              </a:ext>
            </a:extLst>
          </p:cNvPr>
          <p:cNvSpPr>
            <a:spLocks noGrp="1"/>
          </p:cNvSpPr>
          <p:nvPr>
            <p:ph sz="quarter" idx="13"/>
          </p:nvPr>
        </p:nvSpPr>
        <p:spPr/>
        <p:txBody>
          <a:bodyPr/>
          <a:lstStyle/>
          <a:p>
            <a:r>
              <a:rPr lang="nl-NL" dirty="0"/>
              <a:t>#Instruc22</a:t>
            </a:r>
            <a:endParaRPr lang="en-US" dirty="0"/>
          </a:p>
        </p:txBody>
      </p:sp>
      <p:sp>
        <p:nvSpPr>
          <p:cNvPr id="6" name="Text Placeholder 5">
            <a:extLst>
              <a:ext uri="{FF2B5EF4-FFF2-40B4-BE49-F238E27FC236}">
                <a16:creationId xmlns:a16="http://schemas.microsoft.com/office/drawing/2014/main" id="{58BFE1D1-A7C7-4344-A83E-C5B46FCCB16D}"/>
              </a:ext>
            </a:extLst>
          </p:cNvPr>
          <p:cNvSpPr>
            <a:spLocks noGrp="1"/>
          </p:cNvSpPr>
          <p:nvPr>
            <p:ph type="body" sz="quarter" idx="14"/>
          </p:nvPr>
        </p:nvSpPr>
        <p:spPr>
          <a:xfrm>
            <a:off x="445088" y="2226240"/>
            <a:ext cx="3308203" cy="831850"/>
          </a:xfrm>
        </p:spPr>
        <p:txBody>
          <a:bodyPr/>
          <a:lstStyle/>
          <a:p>
            <a:pPr algn="ctr"/>
            <a:r>
              <a:rPr lang="nl-NL" sz="3200" dirty="0" err="1">
                <a:latin typeface="Garamond" panose="02020404030301010803" pitchFamily="18" charset="0"/>
              </a:rPr>
              <a:t>Overview</a:t>
            </a:r>
            <a:r>
              <a:rPr lang="nl-NL" sz="3200" dirty="0">
                <a:latin typeface="Garamond" panose="02020404030301010803" pitchFamily="18" charset="0"/>
              </a:rPr>
              <a:t> of Day 2</a:t>
            </a:r>
          </a:p>
        </p:txBody>
      </p:sp>
      <p:pic>
        <p:nvPicPr>
          <p:cNvPr id="11" name="Picture 10">
            <a:extLst>
              <a:ext uri="{FF2B5EF4-FFF2-40B4-BE49-F238E27FC236}">
                <a16:creationId xmlns:a16="http://schemas.microsoft.com/office/drawing/2014/main" id="{1A84C320-2EE1-4435-9DC7-A03A96FFB604}"/>
              </a:ext>
            </a:extLst>
          </p:cNvPr>
          <p:cNvPicPr>
            <a:picLocks noChangeAspect="1"/>
          </p:cNvPicPr>
          <p:nvPr/>
        </p:nvPicPr>
        <p:blipFill rotWithShape="1">
          <a:blip r:embed="rId2"/>
          <a:srcRect l="17236" t="21171" r="55620" b="11714"/>
          <a:stretch/>
        </p:blipFill>
        <p:spPr>
          <a:xfrm>
            <a:off x="1047375" y="3108845"/>
            <a:ext cx="2103630" cy="2925855"/>
          </a:xfrm>
          <a:prstGeom prst="rect">
            <a:avLst/>
          </a:prstGeom>
        </p:spPr>
      </p:pic>
    </p:spTree>
    <p:extLst>
      <p:ext uri="{BB962C8B-B14F-4D97-AF65-F5344CB8AC3E}">
        <p14:creationId xmlns:p14="http://schemas.microsoft.com/office/powerpoint/2010/main" val="4197379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4AAD6D-76D5-40F4-B4DE-60A581BA1817}"/>
              </a:ext>
            </a:extLst>
          </p:cNvPr>
          <p:cNvSpPr>
            <a:spLocks noGrp="1"/>
          </p:cNvSpPr>
          <p:nvPr>
            <p:ph type="body" sz="quarter" idx="11"/>
          </p:nvPr>
        </p:nvSpPr>
        <p:spPr>
          <a:xfrm>
            <a:off x="4557485" y="2000250"/>
            <a:ext cx="7189427" cy="4034450"/>
          </a:xfrm>
        </p:spPr>
        <p:txBody>
          <a:bodyPr/>
          <a:lstStyle/>
          <a:p>
            <a:pPr fontAlgn="t"/>
            <a:r>
              <a:rPr lang="en-US" sz="1600" b="1" dirty="0">
                <a:solidFill>
                  <a:srgbClr val="820000"/>
                </a:solidFill>
              </a:rPr>
              <a:t>Introduction on Demonstrating, Assessing &amp; Communicating Impact</a:t>
            </a:r>
          </a:p>
          <a:p>
            <a:pPr fontAlgn="t"/>
            <a:r>
              <a:rPr lang="en-US" sz="1600" b="1" i="1" dirty="0">
                <a:solidFill>
                  <a:schemeClr val="accent2">
                    <a:lumMod val="10000"/>
                  </a:schemeClr>
                </a:solidFill>
              </a:rPr>
              <a:t>Simon </a:t>
            </a:r>
            <a:r>
              <a:rPr lang="en-US" sz="1600" b="1" i="1" dirty="0" err="1">
                <a:solidFill>
                  <a:schemeClr val="accent2">
                    <a:lumMod val="10000"/>
                  </a:schemeClr>
                </a:solidFill>
              </a:rPr>
              <a:t>Kerridge</a:t>
            </a:r>
            <a:r>
              <a:rPr lang="en-US" sz="1600" b="1" i="1" dirty="0">
                <a:solidFill>
                  <a:schemeClr val="accent2">
                    <a:lumMod val="10000"/>
                  </a:schemeClr>
                </a:solidFill>
              </a:rPr>
              <a:t>, </a:t>
            </a:r>
            <a:r>
              <a:rPr lang="en-US" sz="1600" i="1" dirty="0">
                <a:solidFill>
                  <a:schemeClr val="accent2">
                    <a:lumMod val="10000"/>
                  </a:schemeClr>
                </a:solidFill>
              </a:rPr>
              <a:t>Adjunct Lecturer at Johns Hopkins University &amp; Independent Research Consultant, United Kingdom</a:t>
            </a:r>
          </a:p>
          <a:p>
            <a:pPr fontAlgn="t"/>
            <a:r>
              <a:rPr lang="en-US" sz="1600" b="1" dirty="0">
                <a:solidFill>
                  <a:srgbClr val="820000"/>
                </a:solidFill>
              </a:rPr>
              <a:t>Impact Assessment to serve your Institution</a:t>
            </a:r>
          </a:p>
          <a:p>
            <a:pPr fontAlgn="t"/>
            <a:r>
              <a:rPr lang="en-US" sz="1600" b="1" i="1" dirty="0">
                <a:solidFill>
                  <a:schemeClr val="accent2">
                    <a:lumMod val="10000"/>
                  </a:schemeClr>
                </a:solidFill>
              </a:rPr>
              <a:t>Simon </a:t>
            </a:r>
            <a:r>
              <a:rPr lang="en-US" sz="1600" b="1" i="1" dirty="0" err="1">
                <a:solidFill>
                  <a:schemeClr val="accent2">
                    <a:lumMod val="10000"/>
                  </a:schemeClr>
                </a:solidFill>
              </a:rPr>
              <a:t>Kerridge</a:t>
            </a:r>
            <a:r>
              <a:rPr lang="en-US" sz="1600" b="1" i="1" dirty="0">
                <a:solidFill>
                  <a:schemeClr val="accent2">
                    <a:lumMod val="10000"/>
                  </a:schemeClr>
                </a:solidFill>
              </a:rPr>
              <a:t>, </a:t>
            </a:r>
            <a:r>
              <a:rPr lang="en-US" sz="1600" i="1" dirty="0">
                <a:solidFill>
                  <a:schemeClr val="accent2">
                    <a:lumMod val="10000"/>
                  </a:schemeClr>
                </a:solidFill>
              </a:rPr>
              <a:t>Adjunct Lecturer at Johns Hopkins University &amp; Independent Research Consultant, United Kingdom</a:t>
            </a:r>
            <a:endParaRPr lang="en-US" sz="1600" b="1" dirty="0">
              <a:solidFill>
                <a:srgbClr val="820000"/>
              </a:solidFill>
            </a:endParaRPr>
          </a:p>
          <a:p>
            <a:pPr fontAlgn="t"/>
            <a:r>
              <a:rPr lang="en-US" sz="1600" b="1" dirty="0">
                <a:solidFill>
                  <a:srgbClr val="820000"/>
                </a:solidFill>
              </a:rPr>
              <a:t>Current &amp; Emerging Approaches to Impact Evaluation – Part I</a:t>
            </a:r>
          </a:p>
          <a:p>
            <a:pPr fontAlgn="t"/>
            <a:r>
              <a:rPr lang="en-US" sz="1600" b="1" i="1" dirty="0">
                <a:solidFill>
                  <a:schemeClr val="accent2">
                    <a:lumMod val="10000"/>
                  </a:schemeClr>
                </a:solidFill>
              </a:rPr>
              <a:t>Juan D. Rogers, </a:t>
            </a:r>
            <a:r>
              <a:rPr lang="en-US" sz="1600" i="1" dirty="0">
                <a:solidFill>
                  <a:schemeClr val="accent2">
                    <a:lumMod val="10000"/>
                  </a:schemeClr>
                </a:solidFill>
              </a:rPr>
              <a:t>Professor of Public Policy at the School of Public Policy, Georgia Institute of Technology, United States</a:t>
            </a:r>
            <a:r>
              <a:rPr lang="en-US" sz="1600" b="1" i="1" dirty="0">
                <a:solidFill>
                  <a:schemeClr val="accent2">
                    <a:lumMod val="10000"/>
                  </a:schemeClr>
                </a:solidFill>
              </a:rPr>
              <a:t> </a:t>
            </a:r>
            <a:endParaRPr lang="en-US" sz="1600" b="1" dirty="0">
              <a:solidFill>
                <a:srgbClr val="820000"/>
              </a:solidFill>
            </a:endParaRPr>
          </a:p>
          <a:p>
            <a:pPr fontAlgn="t"/>
            <a:r>
              <a:rPr lang="en-US" sz="1600" b="1" dirty="0">
                <a:solidFill>
                  <a:srgbClr val="820000"/>
                </a:solidFill>
              </a:rPr>
              <a:t>Current &amp; Emerging Approaches to Impact Evaluation – Part II</a:t>
            </a:r>
          </a:p>
          <a:p>
            <a:pPr fontAlgn="t"/>
            <a:r>
              <a:rPr lang="en-US" sz="1600" b="1" i="1" dirty="0">
                <a:solidFill>
                  <a:schemeClr val="accent2">
                    <a:lumMod val="10000"/>
                  </a:schemeClr>
                </a:solidFill>
              </a:rPr>
              <a:t>David Budtz Pedersen, </a:t>
            </a:r>
            <a:r>
              <a:rPr lang="en-US" sz="1600" i="1" dirty="0">
                <a:solidFill>
                  <a:schemeClr val="accent2">
                    <a:lumMod val="10000"/>
                  </a:schemeClr>
                </a:solidFill>
              </a:rPr>
              <a:t>Professor of Science Communication and Director of the </a:t>
            </a:r>
            <a:r>
              <a:rPr lang="en-US" sz="1600" i="1" dirty="0" err="1">
                <a:solidFill>
                  <a:schemeClr val="accent2">
                    <a:lumMod val="10000"/>
                  </a:schemeClr>
                </a:solidFill>
              </a:rPr>
              <a:t>Humanomics</a:t>
            </a:r>
            <a:r>
              <a:rPr lang="en-US" sz="1600" i="1" dirty="0">
                <a:solidFill>
                  <a:schemeClr val="accent2">
                    <a:lumMod val="10000"/>
                  </a:schemeClr>
                </a:solidFill>
              </a:rPr>
              <a:t> Research Centre in Copenhagen, Denmark</a:t>
            </a:r>
            <a:endParaRPr lang="en-US" sz="1600" dirty="0">
              <a:solidFill>
                <a:srgbClr val="820000"/>
              </a:solidFill>
            </a:endParaRPr>
          </a:p>
          <a:p>
            <a:pPr fontAlgn="t"/>
            <a:r>
              <a:rPr lang="en-US" sz="1600" b="1" dirty="0">
                <a:solidFill>
                  <a:srgbClr val="820000"/>
                </a:solidFill>
              </a:rPr>
              <a:t>Communicating Impact</a:t>
            </a:r>
          </a:p>
          <a:p>
            <a:pPr fontAlgn="t"/>
            <a:r>
              <a:rPr lang="en-US" sz="1600" b="1" i="1" dirty="0">
                <a:solidFill>
                  <a:schemeClr val="accent2">
                    <a:lumMod val="10000"/>
                  </a:schemeClr>
                </a:solidFill>
              </a:rPr>
              <a:t>David Budtz Pedersen, </a:t>
            </a:r>
            <a:r>
              <a:rPr lang="en-US" sz="1600" i="1" dirty="0">
                <a:solidFill>
                  <a:schemeClr val="accent2">
                    <a:lumMod val="10000"/>
                  </a:schemeClr>
                </a:solidFill>
              </a:rPr>
              <a:t>Professor of Science Communication and Director of the </a:t>
            </a:r>
            <a:r>
              <a:rPr lang="en-US" sz="1600" i="1" dirty="0" err="1">
                <a:solidFill>
                  <a:schemeClr val="accent2">
                    <a:lumMod val="10000"/>
                  </a:schemeClr>
                </a:solidFill>
              </a:rPr>
              <a:t>Humanomics</a:t>
            </a:r>
            <a:r>
              <a:rPr lang="en-US" sz="1600" i="1" dirty="0">
                <a:solidFill>
                  <a:schemeClr val="accent2">
                    <a:lumMod val="10000"/>
                  </a:schemeClr>
                </a:solidFill>
              </a:rPr>
              <a:t> Research Centre in Copenhagen, Denmark</a:t>
            </a:r>
            <a:endParaRPr lang="en-US" sz="1600" dirty="0">
              <a:solidFill>
                <a:srgbClr val="820000"/>
              </a:solidFill>
            </a:endParaRPr>
          </a:p>
          <a:p>
            <a:pPr fontAlgn="t"/>
            <a:endParaRPr lang="en-US" sz="1600" b="1" dirty="0">
              <a:solidFill>
                <a:srgbClr val="820000"/>
              </a:solidFill>
            </a:endParaRPr>
          </a:p>
          <a:p>
            <a:pPr fontAlgn="t"/>
            <a:endParaRPr lang="en-US" sz="1600" b="1" dirty="0">
              <a:solidFill>
                <a:srgbClr val="820000"/>
              </a:solidFill>
            </a:endParaRPr>
          </a:p>
          <a:p>
            <a:pPr fontAlgn="t"/>
            <a:endParaRPr lang="en-US" sz="1600" b="1" dirty="0">
              <a:solidFill>
                <a:srgbClr val="820000"/>
              </a:solidFill>
            </a:endParaRPr>
          </a:p>
          <a:p>
            <a:pPr fontAlgn="t"/>
            <a:endParaRPr lang="en-US" sz="1600" b="1" dirty="0">
              <a:solidFill>
                <a:srgbClr val="820000"/>
              </a:solidFill>
            </a:endParaRPr>
          </a:p>
          <a:p>
            <a:pPr fontAlgn="t"/>
            <a:endParaRPr lang="en-US" sz="1600" b="1" dirty="0" err="1">
              <a:solidFill>
                <a:srgbClr val="820000"/>
              </a:solidFill>
            </a:endParaRPr>
          </a:p>
        </p:txBody>
      </p:sp>
      <p:sp>
        <p:nvSpPr>
          <p:cNvPr id="4" name="Text Placeholder 3">
            <a:extLst>
              <a:ext uri="{FF2B5EF4-FFF2-40B4-BE49-F238E27FC236}">
                <a16:creationId xmlns:a16="http://schemas.microsoft.com/office/drawing/2014/main" id="{D8BFDDB8-26C4-4767-A5B7-3040D5ABDE2D}"/>
              </a:ext>
            </a:extLst>
          </p:cNvPr>
          <p:cNvSpPr>
            <a:spLocks noGrp="1"/>
          </p:cNvSpPr>
          <p:nvPr>
            <p:ph type="body" sz="quarter" idx="12"/>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p:txBody>
      </p:sp>
      <p:sp>
        <p:nvSpPr>
          <p:cNvPr id="5" name="Content Placeholder 4">
            <a:extLst>
              <a:ext uri="{FF2B5EF4-FFF2-40B4-BE49-F238E27FC236}">
                <a16:creationId xmlns:a16="http://schemas.microsoft.com/office/drawing/2014/main" id="{922A632C-5077-4090-92BA-F47ED0BD1E44}"/>
              </a:ext>
            </a:extLst>
          </p:cNvPr>
          <p:cNvSpPr>
            <a:spLocks noGrp="1"/>
          </p:cNvSpPr>
          <p:nvPr>
            <p:ph sz="quarter" idx="13"/>
          </p:nvPr>
        </p:nvSpPr>
        <p:spPr/>
        <p:txBody>
          <a:bodyPr/>
          <a:lstStyle/>
          <a:p>
            <a:r>
              <a:rPr lang="nl-NL" dirty="0"/>
              <a:t>#Instruc22</a:t>
            </a:r>
            <a:endParaRPr lang="en-US" dirty="0"/>
          </a:p>
        </p:txBody>
      </p:sp>
      <p:sp>
        <p:nvSpPr>
          <p:cNvPr id="6" name="Text Placeholder 5">
            <a:extLst>
              <a:ext uri="{FF2B5EF4-FFF2-40B4-BE49-F238E27FC236}">
                <a16:creationId xmlns:a16="http://schemas.microsoft.com/office/drawing/2014/main" id="{58BFE1D1-A7C7-4344-A83E-C5B46FCCB16D}"/>
              </a:ext>
            </a:extLst>
          </p:cNvPr>
          <p:cNvSpPr>
            <a:spLocks noGrp="1"/>
          </p:cNvSpPr>
          <p:nvPr>
            <p:ph type="body" sz="quarter" idx="14"/>
          </p:nvPr>
        </p:nvSpPr>
        <p:spPr>
          <a:xfrm>
            <a:off x="445088" y="2226240"/>
            <a:ext cx="3308203" cy="831850"/>
          </a:xfrm>
        </p:spPr>
        <p:txBody>
          <a:bodyPr/>
          <a:lstStyle/>
          <a:p>
            <a:pPr algn="ctr"/>
            <a:r>
              <a:rPr lang="nl-NL" dirty="0" err="1">
                <a:latin typeface="Garamond" panose="02020404030301010803" pitchFamily="18" charset="0"/>
              </a:rPr>
              <a:t>Overview</a:t>
            </a:r>
            <a:r>
              <a:rPr lang="nl-NL" dirty="0">
                <a:latin typeface="Garamond" panose="02020404030301010803" pitchFamily="18" charset="0"/>
              </a:rPr>
              <a:t> of Day 3</a:t>
            </a:r>
          </a:p>
        </p:txBody>
      </p:sp>
      <p:pic>
        <p:nvPicPr>
          <p:cNvPr id="11" name="Picture 10">
            <a:extLst>
              <a:ext uri="{FF2B5EF4-FFF2-40B4-BE49-F238E27FC236}">
                <a16:creationId xmlns:a16="http://schemas.microsoft.com/office/drawing/2014/main" id="{1A84C320-2EE1-4435-9DC7-A03A96FFB604}"/>
              </a:ext>
            </a:extLst>
          </p:cNvPr>
          <p:cNvPicPr>
            <a:picLocks noChangeAspect="1"/>
          </p:cNvPicPr>
          <p:nvPr/>
        </p:nvPicPr>
        <p:blipFill rotWithShape="1">
          <a:blip r:embed="rId2"/>
          <a:srcRect l="17236" t="21171" r="55620" b="11714"/>
          <a:stretch/>
        </p:blipFill>
        <p:spPr>
          <a:xfrm>
            <a:off x="1047375" y="3108845"/>
            <a:ext cx="2103630" cy="2925855"/>
          </a:xfrm>
          <a:prstGeom prst="rect">
            <a:avLst/>
          </a:prstGeom>
        </p:spPr>
      </p:pic>
    </p:spTree>
    <p:extLst>
      <p:ext uri="{BB962C8B-B14F-4D97-AF65-F5344CB8AC3E}">
        <p14:creationId xmlns:p14="http://schemas.microsoft.com/office/powerpoint/2010/main" val="3615519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4AAD6D-76D5-40F4-B4DE-60A581BA1817}"/>
              </a:ext>
            </a:extLst>
          </p:cNvPr>
          <p:cNvSpPr>
            <a:spLocks noGrp="1"/>
          </p:cNvSpPr>
          <p:nvPr>
            <p:ph type="body" sz="quarter" idx="11"/>
          </p:nvPr>
        </p:nvSpPr>
        <p:spPr>
          <a:xfrm>
            <a:off x="4557485" y="2000250"/>
            <a:ext cx="7189427" cy="4034450"/>
          </a:xfrm>
        </p:spPr>
        <p:txBody>
          <a:bodyPr/>
          <a:lstStyle/>
          <a:p>
            <a:pPr fontAlgn="t"/>
            <a:r>
              <a:rPr lang="en-US" sz="1600" b="1" dirty="0">
                <a:solidFill>
                  <a:srgbClr val="820000"/>
                </a:solidFill>
              </a:rPr>
              <a:t>Dynamic Universities for a Transforming World</a:t>
            </a:r>
          </a:p>
          <a:p>
            <a:pPr fontAlgn="t"/>
            <a:r>
              <a:rPr lang="en-US" sz="1600" b="1" dirty="0">
                <a:solidFill>
                  <a:srgbClr val="820000"/>
                </a:solidFill>
              </a:rPr>
              <a:t>Assignment Preparations</a:t>
            </a:r>
          </a:p>
          <a:p>
            <a:pPr fontAlgn="t"/>
            <a:r>
              <a:rPr lang="en-US" sz="1600" b="1" dirty="0">
                <a:solidFill>
                  <a:srgbClr val="820000"/>
                </a:solidFill>
              </a:rPr>
              <a:t>Participant Presentations</a:t>
            </a:r>
          </a:p>
          <a:p>
            <a:pPr fontAlgn="t"/>
            <a:r>
              <a:rPr lang="en-US" sz="1600" b="1" dirty="0">
                <a:solidFill>
                  <a:srgbClr val="820000"/>
                </a:solidFill>
              </a:rPr>
              <a:t>Final Words &amp; Questions</a:t>
            </a:r>
          </a:p>
          <a:p>
            <a:pPr fontAlgn="t"/>
            <a:r>
              <a:rPr lang="en-US" sz="1600" b="1" dirty="0">
                <a:solidFill>
                  <a:srgbClr val="820000"/>
                </a:solidFill>
              </a:rPr>
              <a:t>Reception!</a:t>
            </a:r>
          </a:p>
          <a:p>
            <a:pPr fontAlgn="t"/>
            <a:endParaRPr lang="en-US" sz="1600" b="1" dirty="0">
              <a:solidFill>
                <a:srgbClr val="820000"/>
              </a:solidFill>
            </a:endParaRPr>
          </a:p>
          <a:p>
            <a:pPr fontAlgn="t"/>
            <a:endParaRPr lang="en-US" sz="1600" b="1" dirty="0">
              <a:solidFill>
                <a:srgbClr val="820000"/>
              </a:solidFill>
            </a:endParaRPr>
          </a:p>
          <a:p>
            <a:pPr fontAlgn="t"/>
            <a:endParaRPr lang="en-US" sz="1600" b="1" dirty="0" err="1">
              <a:solidFill>
                <a:srgbClr val="820000"/>
              </a:solidFill>
            </a:endParaRPr>
          </a:p>
        </p:txBody>
      </p:sp>
      <p:sp>
        <p:nvSpPr>
          <p:cNvPr id="4" name="Text Placeholder 3">
            <a:extLst>
              <a:ext uri="{FF2B5EF4-FFF2-40B4-BE49-F238E27FC236}">
                <a16:creationId xmlns:a16="http://schemas.microsoft.com/office/drawing/2014/main" id="{D8BFDDB8-26C4-4767-A5B7-3040D5ABDE2D}"/>
              </a:ext>
            </a:extLst>
          </p:cNvPr>
          <p:cNvSpPr>
            <a:spLocks noGrp="1"/>
          </p:cNvSpPr>
          <p:nvPr>
            <p:ph type="body" sz="quarter" idx="12"/>
          </p:nvPr>
        </p:nvSpPr>
        <p:spPr/>
        <p:txBody>
          <a:bodyPr/>
          <a:lstStyle/>
          <a:p>
            <a:pPr lvl="0"/>
            <a:r>
              <a:rPr lang="en-US" sz="2400" dirty="0">
                <a:solidFill>
                  <a:srgbClr val="820000"/>
                </a:solidFill>
                <a:latin typeface="Garamond" panose="02020404030301010803" pitchFamily="18" charset="0"/>
              </a:rPr>
              <a:t>Institutional Structures for</a:t>
            </a:r>
            <a:br>
              <a:rPr lang="en-US" sz="2400" dirty="0">
                <a:solidFill>
                  <a:srgbClr val="820000"/>
                </a:solidFill>
                <a:latin typeface="Garamond" panose="02020404030301010803" pitchFamily="18" charset="0"/>
              </a:rPr>
            </a:br>
            <a:r>
              <a:rPr lang="en-US" sz="2400" dirty="0">
                <a:solidFill>
                  <a:srgbClr val="820000"/>
                </a:solidFill>
                <a:latin typeface="Garamond" panose="02020404030301010803" pitchFamily="18" charset="0"/>
              </a:rPr>
              <a:t>Societal Impact of Science</a:t>
            </a:r>
          </a:p>
          <a:p>
            <a:pPr lvl="0"/>
            <a:r>
              <a:rPr lang="en-US" sz="2000" dirty="0">
                <a:solidFill>
                  <a:prstClr val="black"/>
                </a:solidFill>
                <a:latin typeface="Garamond" panose="02020404030301010803" pitchFamily="18" charset="0"/>
              </a:rPr>
              <a:t>24-27 May, 2022</a:t>
            </a:r>
          </a:p>
        </p:txBody>
      </p:sp>
      <p:sp>
        <p:nvSpPr>
          <p:cNvPr id="5" name="Content Placeholder 4">
            <a:extLst>
              <a:ext uri="{FF2B5EF4-FFF2-40B4-BE49-F238E27FC236}">
                <a16:creationId xmlns:a16="http://schemas.microsoft.com/office/drawing/2014/main" id="{922A632C-5077-4090-92BA-F47ED0BD1E44}"/>
              </a:ext>
            </a:extLst>
          </p:cNvPr>
          <p:cNvSpPr>
            <a:spLocks noGrp="1"/>
          </p:cNvSpPr>
          <p:nvPr>
            <p:ph sz="quarter" idx="13"/>
          </p:nvPr>
        </p:nvSpPr>
        <p:spPr/>
        <p:txBody>
          <a:bodyPr/>
          <a:lstStyle/>
          <a:p>
            <a:r>
              <a:rPr lang="nl-NL" dirty="0"/>
              <a:t>#Instruc22</a:t>
            </a:r>
            <a:endParaRPr lang="en-US" dirty="0"/>
          </a:p>
        </p:txBody>
      </p:sp>
      <p:sp>
        <p:nvSpPr>
          <p:cNvPr id="6" name="Text Placeholder 5">
            <a:extLst>
              <a:ext uri="{FF2B5EF4-FFF2-40B4-BE49-F238E27FC236}">
                <a16:creationId xmlns:a16="http://schemas.microsoft.com/office/drawing/2014/main" id="{58BFE1D1-A7C7-4344-A83E-C5B46FCCB16D}"/>
              </a:ext>
            </a:extLst>
          </p:cNvPr>
          <p:cNvSpPr>
            <a:spLocks noGrp="1"/>
          </p:cNvSpPr>
          <p:nvPr>
            <p:ph type="body" sz="quarter" idx="14"/>
          </p:nvPr>
        </p:nvSpPr>
        <p:spPr>
          <a:xfrm>
            <a:off x="445088" y="2226240"/>
            <a:ext cx="3308203" cy="831850"/>
          </a:xfrm>
        </p:spPr>
        <p:txBody>
          <a:bodyPr/>
          <a:lstStyle/>
          <a:p>
            <a:pPr algn="ctr"/>
            <a:r>
              <a:rPr lang="nl-NL" dirty="0" err="1">
                <a:latin typeface="Garamond" panose="02020404030301010803" pitchFamily="18" charset="0"/>
              </a:rPr>
              <a:t>Overview</a:t>
            </a:r>
            <a:r>
              <a:rPr lang="nl-NL" dirty="0">
                <a:latin typeface="Garamond" panose="02020404030301010803" pitchFamily="18" charset="0"/>
              </a:rPr>
              <a:t> of Day 4</a:t>
            </a:r>
          </a:p>
        </p:txBody>
      </p:sp>
      <p:pic>
        <p:nvPicPr>
          <p:cNvPr id="11" name="Picture 10">
            <a:extLst>
              <a:ext uri="{FF2B5EF4-FFF2-40B4-BE49-F238E27FC236}">
                <a16:creationId xmlns:a16="http://schemas.microsoft.com/office/drawing/2014/main" id="{1A84C320-2EE1-4435-9DC7-A03A96FFB604}"/>
              </a:ext>
            </a:extLst>
          </p:cNvPr>
          <p:cNvPicPr>
            <a:picLocks noChangeAspect="1"/>
          </p:cNvPicPr>
          <p:nvPr/>
        </p:nvPicPr>
        <p:blipFill rotWithShape="1">
          <a:blip r:embed="rId2"/>
          <a:srcRect l="17236" t="21171" r="55620" b="11714"/>
          <a:stretch/>
        </p:blipFill>
        <p:spPr>
          <a:xfrm>
            <a:off x="1047375" y="3108845"/>
            <a:ext cx="2103630" cy="2925855"/>
          </a:xfrm>
          <a:prstGeom prst="rect">
            <a:avLst/>
          </a:prstGeom>
        </p:spPr>
      </p:pic>
    </p:spTree>
    <p:extLst>
      <p:ext uri="{BB962C8B-B14F-4D97-AF65-F5344CB8AC3E}">
        <p14:creationId xmlns:p14="http://schemas.microsoft.com/office/powerpoint/2010/main" val="397042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E7599FCD-DC72-44B4-9EDE-177892BD0FD8}"/>
              </a:ext>
            </a:extLst>
          </p:cNvPr>
          <p:cNvSpPr/>
          <p:nvPr/>
        </p:nvSpPr>
        <p:spPr>
          <a:xfrm>
            <a:off x="-3175" y="0"/>
            <a:ext cx="12198350" cy="6865938"/>
          </a:xfrm>
          <a:prstGeom prst="rect">
            <a:avLst/>
          </a:prstGeom>
          <a:blipFill>
            <a:blip r:embed="rId3" cstate="print"/>
            <a:stretch>
              <a:fillRect/>
            </a:stretch>
          </a:blipFill>
        </p:spPr>
        <p:txBody>
          <a:bodyPr lIns="0" tIns="0" rIns="0" bIns="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34819" name="Tekstvak 2">
            <a:extLst>
              <a:ext uri="{FF2B5EF4-FFF2-40B4-BE49-F238E27FC236}">
                <a16:creationId xmlns:a16="http://schemas.microsoft.com/office/drawing/2014/main" id="{117FA77A-928C-49DD-B0DA-CFF1AE4FFB0E}"/>
              </a:ext>
            </a:extLst>
          </p:cNvPr>
          <p:cNvSpPr txBox="1">
            <a:spLocks noChangeArrowheads="1"/>
          </p:cNvSpPr>
          <p:nvPr/>
        </p:nvSpPr>
        <p:spPr bwMode="auto">
          <a:xfrm>
            <a:off x="9097963" y="6264275"/>
            <a:ext cx="2732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NL" sz="1200" b="0" i="0" u="none" strike="noStrike" kern="1200" cap="none" spc="0" normalizeH="0" baseline="0" noProof="0">
                <a:ln>
                  <a:noFill/>
                </a:ln>
                <a:solidFill>
                  <a:srgbClr val="FFFFFF"/>
                </a:solidFill>
                <a:effectLst/>
                <a:uLnTx/>
                <a:uFillTx/>
                <a:latin typeface="Garamond" panose="02020404030301010803" pitchFamily="18" charset="0"/>
                <a:ea typeface="+mn-ea"/>
                <a:cs typeface="+mn-cs"/>
              </a:rPr>
              <a:t>Thanks to Esther de Smet</a:t>
            </a:r>
            <a:br>
              <a:rPr kumimoji="0" lang="nl-NL" altLang="nl-NL" sz="1200" b="0" i="0" u="none" strike="noStrike" kern="1200" cap="none" spc="0" normalizeH="0" baseline="0" noProof="0">
                <a:ln>
                  <a:noFill/>
                </a:ln>
                <a:solidFill>
                  <a:srgbClr val="FFFFFF"/>
                </a:solidFill>
                <a:effectLst/>
                <a:uLnTx/>
                <a:uFillTx/>
                <a:latin typeface="Garamond" panose="02020404030301010803" pitchFamily="18" charset="0"/>
                <a:ea typeface="+mn-ea"/>
                <a:cs typeface="+mn-cs"/>
              </a:rPr>
            </a:br>
            <a:r>
              <a:rPr kumimoji="0" lang="nl-NL" altLang="nl-NL" sz="1200" b="0" i="0" u="none" strike="noStrike" kern="1200" cap="none" spc="0" normalizeH="0" baseline="0" noProof="0">
                <a:ln>
                  <a:noFill/>
                </a:ln>
                <a:solidFill>
                  <a:srgbClr val="FFFFFF"/>
                </a:solidFill>
                <a:effectLst/>
                <a:uLnTx/>
                <a:uFillTx/>
                <a:latin typeface="Garamond" panose="02020404030301010803" pitchFamily="18" charset="0"/>
                <a:ea typeface="+mn-ea"/>
                <a:cs typeface="+mn-cs"/>
              </a:rPr>
              <a:t>Source: Academia Obscuro – Glen Wirght</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Afbeelding 25">
            <a:extLst>
              <a:ext uri="{FF2B5EF4-FFF2-40B4-BE49-F238E27FC236}">
                <a16:creationId xmlns:a16="http://schemas.microsoft.com/office/drawing/2014/main" id="{3171183A-3E5B-447E-B8D4-D8D75370D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4E1D7E8B-475C-4F4D-BD78-E43631C67246}"/>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940" name="Afbeelding 1">
            <a:extLst>
              <a:ext uri="{FF2B5EF4-FFF2-40B4-BE49-F238E27FC236}">
                <a16:creationId xmlns:a16="http://schemas.microsoft.com/office/drawing/2014/main" id="{D4C76DD5-2458-4C4F-96C0-0A71D8D66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kstvak 26">
            <a:extLst>
              <a:ext uri="{FF2B5EF4-FFF2-40B4-BE49-F238E27FC236}">
                <a16:creationId xmlns:a16="http://schemas.microsoft.com/office/drawing/2014/main" id="{F6997921-1BB6-4B74-80FB-66DBB0DF0555}"/>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48AB9A54-D363-4571-A2FA-CB00A2415FBA}"/>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43" name="Tijdelijke aanduiding voor inhoud 2">
            <a:extLst>
              <a:ext uri="{FF2B5EF4-FFF2-40B4-BE49-F238E27FC236}">
                <a16:creationId xmlns:a16="http://schemas.microsoft.com/office/drawing/2014/main" id="{0925D9B6-B589-4149-AB57-11B302A5793E}"/>
              </a:ext>
            </a:extLst>
          </p:cNvPr>
          <p:cNvSpPr txBox="1">
            <a:spLocks noChangeArrowheads="1"/>
          </p:cNvSpPr>
          <p:nvPr/>
        </p:nvSpPr>
        <p:spPr bwMode="auto">
          <a:xfrm>
            <a:off x="855663" y="2025650"/>
            <a:ext cx="105156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nl-NL" altLang="nl-NL" sz="26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In the 20th century</a:t>
            </a: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Industries involving academics when necessary</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Contract research &amp; technology transfer (TTO’s)</a:t>
            </a:r>
          </a:p>
          <a:p>
            <a:pPr marL="0" marR="0" lvl="0" indent="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6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 Entrepreneurship, Scienceparks</a:t>
            </a:r>
          </a:p>
        </p:txBody>
      </p:sp>
      <p:pic>
        <p:nvPicPr>
          <p:cNvPr id="39944" name="Afbeelding 4">
            <a:extLst>
              <a:ext uri="{FF2B5EF4-FFF2-40B4-BE49-F238E27FC236}">
                <a16:creationId xmlns:a16="http://schemas.microsoft.com/office/drawing/2014/main" id="{92714928-AAA0-4D95-8FD5-DFA157639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688" y="2867025"/>
            <a:ext cx="35290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kstvak 12">
            <a:extLst>
              <a:ext uri="{FF2B5EF4-FFF2-40B4-BE49-F238E27FC236}">
                <a16:creationId xmlns:a16="http://schemas.microsoft.com/office/drawing/2014/main" id="{FCC9964C-450E-4094-B968-D5273455E2CA}"/>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Afbeelding 25">
            <a:extLst>
              <a:ext uri="{FF2B5EF4-FFF2-40B4-BE49-F238E27FC236}">
                <a16:creationId xmlns:a16="http://schemas.microsoft.com/office/drawing/2014/main" id="{CA2BF1A1-E7C6-4728-A9BC-A807FBE17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510" b="74431"/>
          <a:stretch>
            <a:fillRect/>
          </a:stretch>
        </p:blipFill>
        <p:spPr bwMode="auto">
          <a:xfrm>
            <a:off x="0" y="0"/>
            <a:ext cx="62611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hoek 2">
            <a:extLst>
              <a:ext uri="{FF2B5EF4-FFF2-40B4-BE49-F238E27FC236}">
                <a16:creationId xmlns:a16="http://schemas.microsoft.com/office/drawing/2014/main" id="{210E607E-8C5F-4575-A613-76A8E2A3B49A}"/>
              </a:ext>
            </a:extLst>
          </p:cNvPr>
          <p:cNvSpPr/>
          <p:nvPr/>
        </p:nvSpPr>
        <p:spPr>
          <a:xfrm>
            <a:off x="6113463" y="0"/>
            <a:ext cx="6113462" cy="1541463"/>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4" name="Afbeelding 1">
            <a:extLst>
              <a:ext uri="{FF2B5EF4-FFF2-40B4-BE49-F238E27FC236}">
                <a16:creationId xmlns:a16="http://schemas.microsoft.com/office/drawing/2014/main" id="{AEC5C34F-1AFA-45F4-8218-566723E17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28" t="10860" r="29179" b="42807"/>
          <a:stretch>
            <a:fillRect/>
          </a:stretch>
        </p:blipFill>
        <p:spPr bwMode="auto">
          <a:xfrm>
            <a:off x="0" y="6299200"/>
            <a:ext cx="15494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kstvak 26">
            <a:extLst>
              <a:ext uri="{FF2B5EF4-FFF2-40B4-BE49-F238E27FC236}">
                <a16:creationId xmlns:a16="http://schemas.microsoft.com/office/drawing/2014/main" id="{63B82308-A4B1-496F-BA93-AFEBA8BF89E7}"/>
              </a:ext>
            </a:extLst>
          </p:cNvPr>
          <p:cNvSpPr txBox="1">
            <a:spLocks noChangeArrowheads="1"/>
          </p:cNvSpPr>
          <p:nvPr/>
        </p:nvSpPr>
        <p:spPr bwMode="auto">
          <a:xfrm>
            <a:off x="0" y="1250950"/>
            <a:ext cx="12226925" cy="523875"/>
          </a:xfrm>
          <a:prstGeom prst="rect">
            <a:avLst/>
          </a:prstGeom>
          <a:solidFill>
            <a:srgbClr val="820000"/>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00"/>
              </a:spcBef>
              <a:spcAft>
                <a:spcPts val="300"/>
              </a:spcAft>
              <a:buClrTx/>
              <a:buSzTx/>
              <a:buFontTx/>
              <a:buNone/>
              <a:tabLst/>
              <a:defRPr/>
            </a:pP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rPr>
              <a:t>Science </a:t>
            </a:r>
            <a:r>
              <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sym typeface="Symbol" panose="05050102010706020507" pitchFamily="18" charset="2"/>
              </a:rPr>
              <a:t> Society</a:t>
            </a:r>
            <a:endParaRPr kumimoji="0" lang="en-US" altLang="nl-NL" sz="2800" b="1" i="0" u="none" strike="noStrike" kern="1200" cap="none" spc="0" normalizeH="0" baseline="0" noProof="0">
              <a:ln>
                <a:noFill/>
              </a:ln>
              <a:solidFill>
                <a:prstClr val="white"/>
              </a:solidFill>
              <a:effectLst/>
              <a:uLnTx/>
              <a:uFillTx/>
              <a:latin typeface="Garamond" panose="02020404030301010803" pitchFamily="18" charset="0"/>
              <a:ea typeface="+mn-ea"/>
              <a:cs typeface="+mn-cs"/>
            </a:endParaRPr>
          </a:p>
        </p:txBody>
      </p:sp>
      <p:sp>
        <p:nvSpPr>
          <p:cNvPr id="4" name="Rechthoek 3">
            <a:extLst>
              <a:ext uri="{FF2B5EF4-FFF2-40B4-BE49-F238E27FC236}">
                <a16:creationId xmlns:a16="http://schemas.microsoft.com/office/drawing/2014/main" id="{AA35B731-6233-45C8-A5EE-6B7B8C0FAF6C}"/>
              </a:ext>
            </a:extLst>
          </p:cNvPr>
          <p:cNvSpPr/>
          <p:nvPr/>
        </p:nvSpPr>
        <p:spPr>
          <a:xfrm>
            <a:off x="0" y="6762750"/>
            <a:ext cx="12192000" cy="10318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jdelijke aanduiding voor inhoud 2">
            <a:extLst>
              <a:ext uri="{FF2B5EF4-FFF2-40B4-BE49-F238E27FC236}">
                <a16:creationId xmlns:a16="http://schemas.microsoft.com/office/drawing/2014/main" id="{3A92BE9D-AC3C-482D-975F-9660F9057B43}"/>
              </a:ext>
            </a:extLst>
          </p:cNvPr>
          <p:cNvSpPr txBox="1">
            <a:spLocks noChangeArrowheads="1"/>
          </p:cNvSpPr>
          <p:nvPr/>
        </p:nvSpPr>
        <p:spPr bwMode="auto">
          <a:xfrm>
            <a:off x="855663" y="2025650"/>
            <a:ext cx="10515600" cy="4486275"/>
          </a:xfrm>
          <a:prstGeom prst="rect">
            <a:avLst/>
          </a:prstGeom>
          <a:noFill/>
          <a:ln>
            <a:noFill/>
          </a:ln>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257300"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r>
              <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Which meant</a:t>
            </a:r>
          </a:p>
          <a:p>
            <a:pPr marL="0" marR="0" lvl="0" indent="0" algn="l" defTabSz="914400" rtl="0" eaLnBrk="1" fontAlgn="base" latinLnBrk="0" hangingPunct="1">
              <a:lnSpc>
                <a:spcPct val="90000"/>
              </a:lnSpc>
              <a:spcBef>
                <a:spcPts val="1000"/>
              </a:spcBef>
              <a:spcAft>
                <a:spcPct val="0"/>
              </a:spcAft>
              <a:buClr>
                <a:srgbClr val="820000"/>
              </a:buClr>
              <a:buSzTx/>
              <a:buFont typeface="Arial" panose="020B0604020202020204" pitchFamily="34" charset="0"/>
              <a:buNone/>
              <a:tabLst/>
              <a:defRPr/>
            </a:pPr>
            <a:endParaRPr kumimoji="0" lang="en-US" altLang="nl-NL" sz="2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Transfer of new technologies to the market: Contract </a:t>
            </a:r>
            <a:b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b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research, Patents &amp; Licenses, Start-ups</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Market demand is often clear</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Input from research is often tangible</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Outcomes often quantifiable</a:t>
            </a:r>
          </a:p>
          <a:p>
            <a:pPr marL="342900" marR="0" lvl="0" indent="-342900" algn="l" defTabSz="914400" rtl="0" eaLnBrk="1" fontAlgn="base" latinLnBrk="0" hangingPunct="1">
              <a:lnSpc>
                <a:spcPct val="90000"/>
              </a:lnSpc>
              <a:spcBef>
                <a:spcPts val="1000"/>
              </a:spcBef>
              <a:spcAft>
                <a:spcPct val="0"/>
              </a:spcAft>
              <a:buClr>
                <a:srgbClr val="820000"/>
              </a:buClr>
              <a:buSzTx/>
              <a:buFont typeface="Wingdings" panose="05000000000000000000" pitchFamily="2" charset="2"/>
              <a:buChar char="Ø"/>
              <a:tabLst/>
              <a:defRPr/>
            </a:pP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TTO’s</a:t>
            </a:r>
            <a:r>
              <a:rPr kumimoji="0" lang="nl-NL"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 well </a:t>
            </a:r>
            <a:r>
              <a:rPr kumimoji="0" lang="nl-NL" altLang="nl-NL" sz="2400" b="0" i="0" u="none" strike="noStrike" kern="1200" cap="none" spc="0" normalizeH="0" baseline="0" noProof="0" dirty="0" err="1">
                <a:ln>
                  <a:noFill/>
                </a:ln>
                <a:solidFill>
                  <a:prstClr val="black"/>
                </a:solidFill>
                <a:effectLst/>
                <a:uLnTx/>
                <a:uFillTx/>
                <a:latin typeface="Garamond" panose="02020404030301010803" pitchFamily="18" charset="0"/>
                <a:ea typeface="+mn-ea"/>
                <a:cs typeface="+mn-cs"/>
              </a:rPr>
              <a:t>organised</a:t>
            </a:r>
            <a:endParaRPr kumimoji="0" lang="en-US" altLang="nl-NL" sz="2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pic>
        <p:nvPicPr>
          <p:cNvPr id="40968" name="Afbeelding 8">
            <a:extLst>
              <a:ext uri="{FF2B5EF4-FFF2-40B4-BE49-F238E27FC236}">
                <a16:creationId xmlns:a16="http://schemas.microsoft.com/office/drawing/2014/main" id="{F3508651-C7EF-481B-B8EE-EA9844339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688" y="2867025"/>
            <a:ext cx="3529012"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kstvak 12">
            <a:extLst>
              <a:ext uri="{FF2B5EF4-FFF2-40B4-BE49-F238E27FC236}">
                <a16:creationId xmlns:a16="http://schemas.microsoft.com/office/drawing/2014/main" id="{DD8CFC00-637C-4ABC-B4DF-E78AC57FD960}"/>
              </a:ext>
            </a:extLst>
          </p:cNvPr>
          <p:cNvSpPr txBox="1">
            <a:spLocks noChangeArrowheads="1"/>
          </p:cNvSpPr>
          <p:nvPr/>
        </p:nvSpPr>
        <p:spPr bwMode="auto">
          <a:xfrm>
            <a:off x="4171950" y="227013"/>
            <a:ext cx="79009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srgbClr val="820000"/>
                </a:solidFill>
                <a:effectLst/>
                <a:uLnTx/>
                <a:uFillTx/>
                <a:latin typeface="Garamond" panose="02020404030301010803" pitchFamily="18" charset="0"/>
                <a:ea typeface="+mn-ea"/>
                <a:cs typeface="+mn-cs"/>
              </a:rPr>
              <a:t>Institutional Structures for Societal Impact of Science</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nl-NL"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24-27 May 2022</a:t>
            </a:r>
            <a:endParaRPr kumimoji="0" lang="en-US" altLang="nl-NL" sz="2400" b="0" i="0" u="none" strike="noStrike" kern="1200" cap="none" spc="0" normalizeH="0" baseline="0" noProof="0">
              <a:ln>
                <a:noFill/>
              </a:ln>
              <a:solidFill>
                <a:srgbClr val="000000"/>
              </a:solidFill>
              <a:effectLst/>
              <a:uLnTx/>
              <a:uFillTx/>
              <a:latin typeface="Garamond" panose="02020404030301010803" pitchFamily="18" charset="0"/>
              <a:ea typeface="+mn-ea"/>
              <a:cs typeface="+mn-c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W1bde1rqkOrYkvEutVTF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o7I09Lel_EqJXDr_ZyHhNQ"/>
</p:tagLst>
</file>

<file path=ppt/theme/theme1.xml><?xml version="1.0" encoding="utf-8"?>
<a:theme xmlns:a="http://schemas.openxmlformats.org/drawingml/2006/main" name="AESIS-theme">
  <a:themeElements>
    <a:clrScheme name="AESIS">
      <a:dk1>
        <a:srgbClr val="820000"/>
      </a:dk1>
      <a:lt1>
        <a:sysClr val="window" lastClr="FFFFFF"/>
      </a:lt1>
      <a:dk2>
        <a:srgbClr val="5E5E5E"/>
      </a:dk2>
      <a:lt2>
        <a:srgbClr val="FFFFFF"/>
      </a:lt2>
      <a:accent1>
        <a:srgbClr val="820000"/>
      </a:accent1>
      <a:accent2>
        <a:srgbClr val="D8D8D8"/>
      </a:accent2>
      <a:accent3>
        <a:srgbClr val="A5A5A5"/>
      </a:accent3>
      <a:accent4>
        <a:srgbClr val="034A90"/>
      </a:accent4>
      <a:accent5>
        <a:srgbClr val="375623"/>
      </a:accent5>
      <a:accent6>
        <a:srgbClr val="FF9B9B"/>
      </a:accent6>
      <a:hlink>
        <a:srgbClr val="820000"/>
      </a:hlink>
      <a:folHlink>
        <a:srgbClr val="825E84"/>
      </a:folHlink>
    </a:clrScheme>
    <a:fontScheme name="AESIS">
      <a:majorFont>
        <a:latin typeface="Garamond"/>
        <a:ea typeface=""/>
        <a:cs typeface=""/>
      </a:majorFont>
      <a:minorFont>
        <a:latin typeface="Garamond"/>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SIS-theme" id="{D4DEDA1C-E83E-43D5-A1C5-F120AD34C499}" vid="{B74E198B-C057-4F35-8EC6-62537081B2C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TAS">
  <a:themeElements>
    <a:clrScheme name="UTAS colour scheme">
      <a:dk1>
        <a:srgbClr val="000000"/>
      </a:dk1>
      <a:lt1>
        <a:srgbClr val="FFFFFF"/>
      </a:lt1>
      <a:dk2>
        <a:srgbClr val="E32313"/>
      </a:dk2>
      <a:lt2>
        <a:srgbClr val="FFFFFF"/>
      </a:lt2>
      <a:accent1>
        <a:srgbClr val="E32313"/>
      </a:accent1>
      <a:accent2>
        <a:srgbClr val="BE0712"/>
      </a:accent2>
      <a:accent3>
        <a:srgbClr val="595959"/>
      </a:accent3>
      <a:accent4>
        <a:srgbClr val="D8D8D8"/>
      </a:accent4>
      <a:accent5>
        <a:srgbClr val="FFFFFF"/>
      </a:accent5>
      <a:accent6>
        <a:srgbClr val="000000"/>
      </a:accent6>
      <a:hlink>
        <a:srgbClr val="1265BE"/>
      </a:hlink>
      <a:folHlink>
        <a:srgbClr val="1967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defPPr algn="l">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wrap="square" lIns="0" tIns="0" rIns="0" bIns="0" rtlCol="0">
        <a:spAutoFit/>
      </a:bodyPr>
      <a:lstStyle>
        <a:defPPr algn="l">
          <a:defRPr sz="1200" dirty="0" err="1" smtClean="0"/>
        </a:defPPr>
      </a:lstStyle>
    </a:txDef>
  </a:objectDefaults>
  <a:extraClrSchemeLst/>
  <a:extLst>
    <a:ext uri="{05A4C25C-085E-4340-85A3-A5531E510DB2}">
      <thm15:themeFamily xmlns:thm15="http://schemas.microsoft.com/office/thememl/2012/main" name="UTAS theme" id="{A3547675-D63F-40AE-BD24-27D6613E470D}" vid="{570648BC-08B8-401E-A797-22712106A7C9}"/>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AESIS-theme</Template>
  <TotalTime>55</TotalTime>
  <Words>5044</Words>
  <Application>Microsoft Office PowerPoint</Application>
  <PresentationFormat>Breedbeeld</PresentationFormat>
  <Paragraphs>700</Paragraphs>
  <Slides>67</Slides>
  <Notes>47</Notes>
  <HiddenSlides>11</HiddenSlides>
  <MMClips>0</MMClips>
  <ScaleCrop>false</ScaleCrop>
  <HeadingPairs>
    <vt:vector size="6" baseType="variant">
      <vt:variant>
        <vt:lpstr>Gebruikte lettertypen</vt:lpstr>
      </vt:variant>
      <vt:variant>
        <vt:i4>12</vt:i4>
      </vt:variant>
      <vt:variant>
        <vt:lpstr>Thema</vt:lpstr>
      </vt:variant>
      <vt:variant>
        <vt:i4>3</vt:i4>
      </vt:variant>
      <vt:variant>
        <vt:lpstr>Diatitels</vt:lpstr>
      </vt:variant>
      <vt:variant>
        <vt:i4>67</vt:i4>
      </vt:variant>
    </vt:vector>
  </HeadingPairs>
  <TitlesOfParts>
    <vt:vector size="82" baseType="lpstr">
      <vt:lpstr>Arial</vt:lpstr>
      <vt:lpstr>Arial MT</vt:lpstr>
      <vt:lpstr>Calibri</vt:lpstr>
      <vt:lpstr>Calibri Light</vt:lpstr>
      <vt:lpstr>Californian FB</vt:lpstr>
      <vt:lpstr>Frutiger LT Std 45 Light</vt:lpstr>
      <vt:lpstr>Garamond</vt:lpstr>
      <vt:lpstr>Segoe UI</vt:lpstr>
      <vt:lpstr>Symbol</vt:lpstr>
      <vt:lpstr>Times New Roman</vt:lpstr>
      <vt:lpstr>Verdana</vt:lpstr>
      <vt:lpstr>Wingdings</vt:lpstr>
      <vt:lpstr>AESIS-theme</vt:lpstr>
      <vt:lpstr>Kantoorthema</vt:lpstr>
      <vt:lpstr>UTAS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Reach   → Beyond academia    → Regional, National, International Demonstrable → Long term impact (fundamental research)    → Indirect impact (interdisciplinary) Interpretation → Different for every stakeholder    → Positive/negative/no change</vt:lpstr>
      <vt:lpstr>PowerPoint-presentatie</vt:lpstr>
      <vt:lpstr>PowerPoint-presentatie</vt:lpstr>
      <vt:lpstr>Policies in the world… (EXPAND)</vt:lpstr>
      <vt:lpstr>PowerPoint-presentatie</vt:lpstr>
      <vt:lpstr>PowerPoint-presentatie</vt:lpstr>
      <vt:lpstr>PowerPoint-presentatie</vt:lpstr>
      <vt:lpstr>PowerPoint-presentatie</vt:lpstr>
      <vt:lpstr>PowerPoint-presentatie</vt:lpstr>
      <vt:lpstr>Quantifiable indicators (REF/SEP/etc)</vt:lpstr>
      <vt:lpstr>Qualitative/Narratives </vt:lpstr>
      <vt:lpstr>PowerPoint-presentatie</vt:lpstr>
      <vt:lpstr>Research uptake People are interested in research, read it, talk about it, go to a presentation or event, etc</vt:lpstr>
      <vt:lpstr>PowerPoint-presentatie</vt:lpstr>
      <vt:lpstr>Expectations Making a difference Performance assessment Responsibility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bonita liu</dc:creator>
  <cp:lastModifiedBy>Anika Duut van Goor</cp:lastModifiedBy>
  <cp:revision>8</cp:revision>
  <dcterms:created xsi:type="dcterms:W3CDTF">2022-05-20T08:31:39Z</dcterms:created>
  <dcterms:modified xsi:type="dcterms:W3CDTF">2022-05-23T15:25:44Z</dcterms:modified>
</cp:coreProperties>
</file>